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58" r:id="rId3"/>
    <p:sldId id="273" r:id="rId4"/>
    <p:sldId id="274" r:id="rId5"/>
    <p:sldId id="275" r:id="rId6"/>
    <p:sldId id="276" r:id="rId7"/>
    <p:sldId id="277" r:id="rId8"/>
    <p:sldId id="279" r:id="rId9"/>
    <p:sldId id="280" r:id="rId10"/>
    <p:sldId id="267" r:id="rId11"/>
    <p:sldId id="268" r:id="rId12"/>
    <p:sldId id="269" r:id="rId13"/>
    <p:sldId id="270" r:id="rId14"/>
    <p:sldId id="271" r:id="rId15"/>
    <p:sldId id="272" r:id="rId16"/>
    <p:sldId id="265" r:id="rId17"/>
    <p:sldId id="266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Relationship Id="rId1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D87AB-EA5D-43E6-A490-E4591E3594A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70FD2-BE70-4F3F-B5A3-22320CCED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9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68B64-9ACB-4487-8E0A-646C707FECB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68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8F94-3639-403D-A140-057F989B6E8E}" type="datetime1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DB13-464E-41AC-BCEF-4D681A53EC30}" type="datetime1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2106-1C5E-4DE6-A8D3-73E0CF683967}" type="datetime1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9DF8-20B0-4290-8554-6CF5F4C9B9B3}" type="datetime1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EEE7-148C-4F2F-8E6D-9DB270612EE2}" type="datetime1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5CDB-09C3-4FFF-B80D-B72B6F2206AA}" type="datetime1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94D5-32B4-4A6C-98B1-6FBE6E2F7342}" type="datetime1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3D97-6D84-49E0-A1C0-A0E6E585BFA1}" type="datetime1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A5BB-B9C9-49D7-BC99-FD0F1EB0C65C}" type="datetime1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FB0-9E34-4AF8-A889-1B1EBD9F0442}" type="datetime1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1698-D471-45B0-A6D7-8ADC4B19CC02}" type="datetime1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354DC-AAA3-4CB5-ADDD-75694AE2C59F}" type="datetime1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GGDC, Chapra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9.emf"/><Relationship Id="rId7" Type="http://schemas.openxmlformats.org/officeDocument/2006/relationships/image" Target="../media/image15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6.bin"/><Relationship Id="rId21" Type="http://schemas.openxmlformats.org/officeDocument/2006/relationships/oleObject" Target="../embeddings/oleObject13.bin"/><Relationship Id="rId34" Type="http://schemas.openxmlformats.org/officeDocument/2006/relationships/oleObject" Target="../embeddings/oleObject20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5.bin"/><Relationship Id="rId33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29.wmf"/><Relationship Id="rId29" Type="http://schemas.openxmlformats.org/officeDocument/2006/relationships/image" Target="../media/image3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image" Target="../media/image27.wmf"/><Relationship Id="rId24" Type="http://schemas.openxmlformats.org/officeDocument/2006/relationships/image" Target="../media/image31.wmf"/><Relationship Id="rId32" Type="http://schemas.openxmlformats.org/officeDocument/2006/relationships/oleObject" Target="../embeddings/oleObject19.bin"/><Relationship Id="rId37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4.bin"/><Relationship Id="rId28" Type="http://schemas.openxmlformats.org/officeDocument/2006/relationships/oleObject" Target="../embeddings/oleObject17.bin"/><Relationship Id="rId36" Type="http://schemas.openxmlformats.org/officeDocument/2006/relationships/oleObject" Target="../embeddings/oleObject21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2.bin"/><Relationship Id="rId31" Type="http://schemas.openxmlformats.org/officeDocument/2006/relationships/image" Target="../media/image34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8.wmf"/><Relationship Id="rId22" Type="http://schemas.openxmlformats.org/officeDocument/2006/relationships/image" Target="../media/image30.wmf"/><Relationship Id="rId27" Type="http://schemas.openxmlformats.org/officeDocument/2006/relationships/image" Target="../media/image32.wmf"/><Relationship Id="rId30" Type="http://schemas.openxmlformats.org/officeDocument/2006/relationships/oleObject" Target="../embeddings/oleObject18.bin"/><Relationship Id="rId35" Type="http://schemas.openxmlformats.org/officeDocument/2006/relationships/image" Target="../media/image36.wmf"/><Relationship Id="rId8" Type="http://schemas.openxmlformats.org/officeDocument/2006/relationships/image" Target="../media/image26.wmf"/><Relationship Id="rId3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52400"/>
            <a:ext cx="5310685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Electromagnetic Waves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56021"/>
            <a:ext cx="666483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Dr. Shaikh </a:t>
            </a:r>
            <a:r>
              <a:rPr lang="en-US" sz="2400" b="1" dirty="0" err="1" smtClean="0">
                <a:solidFill>
                  <a:srgbClr val="0070C0"/>
                </a:solidFill>
              </a:rPr>
              <a:t>Safikul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Alam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dirty="0" smtClean="0"/>
              <a:t>Assistant Professor of Physics</a:t>
            </a:r>
          </a:p>
          <a:p>
            <a:pPr algn="ctr"/>
            <a:r>
              <a:rPr lang="en-US" sz="2400" dirty="0" smtClean="0"/>
              <a:t>Government General Degree College, </a:t>
            </a:r>
            <a:r>
              <a:rPr lang="en-US" sz="2400" dirty="0" err="1" smtClean="0"/>
              <a:t>Chapra</a:t>
            </a:r>
            <a:r>
              <a:rPr lang="en-US" sz="2400" dirty="0" smtClean="0"/>
              <a:t>, Nadia</a:t>
            </a:r>
          </a:p>
        </p:txBody>
      </p:sp>
    </p:spTree>
    <p:extLst>
      <p:ext uri="{BB962C8B-B14F-4D97-AF65-F5344CB8AC3E}">
        <p14:creationId xmlns:p14="http://schemas.microsoft.com/office/powerpoint/2010/main" val="236745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06" y="728668"/>
            <a:ext cx="8229600" cy="1143000"/>
          </a:xfrm>
        </p:spPr>
        <p:txBody>
          <a:bodyPr/>
          <a:lstStyle/>
          <a:p>
            <a:r>
              <a:rPr lang="en-US" dirty="0" smtClean="0"/>
              <a:t>Ampere’s Law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9770" y="2206997"/>
            <a:ext cx="4652566" cy="2541073"/>
            <a:chOff x="659770" y="2206997"/>
            <a:chExt cx="4652566" cy="2541073"/>
          </a:xfrm>
        </p:grpSpPr>
        <p:sp>
          <p:nvSpPr>
            <p:cNvPr id="6" name="Can 5"/>
            <p:cNvSpPr/>
            <p:nvPr/>
          </p:nvSpPr>
          <p:spPr>
            <a:xfrm rot="14971063">
              <a:off x="2766164" y="1626765"/>
              <a:ext cx="308891" cy="400304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848780" y="2206997"/>
              <a:ext cx="1998041" cy="2445072"/>
              <a:chOff x="4912473" y="2274098"/>
              <a:chExt cx="1998041" cy="2445072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4912473" y="2274098"/>
                <a:ext cx="1970595" cy="2445072"/>
              </a:xfrm>
              <a:custGeom>
                <a:avLst/>
                <a:gdLst>
                  <a:gd name="connsiteX0" fmla="*/ 280403 w 1980860"/>
                  <a:gd name="connsiteY0" fmla="*/ 0 h 2655920"/>
                  <a:gd name="connsiteX1" fmla="*/ 775230 w 1980860"/>
                  <a:gd name="connsiteY1" fmla="*/ 247433 h 2655920"/>
                  <a:gd name="connsiteX2" fmla="*/ 940173 w 1980860"/>
                  <a:gd name="connsiteY2" fmla="*/ 560847 h 2655920"/>
                  <a:gd name="connsiteX3" fmla="*/ 1072127 w 1980860"/>
                  <a:gd name="connsiteY3" fmla="*/ 824775 h 2655920"/>
                  <a:gd name="connsiteX4" fmla="*/ 1484483 w 1980860"/>
                  <a:gd name="connsiteY4" fmla="*/ 1022721 h 2655920"/>
                  <a:gd name="connsiteX5" fmla="*/ 1962816 w 1980860"/>
                  <a:gd name="connsiteY5" fmla="*/ 1600063 h 2655920"/>
                  <a:gd name="connsiteX6" fmla="*/ 1830862 w 1980860"/>
                  <a:gd name="connsiteY6" fmla="*/ 1880486 h 2655920"/>
                  <a:gd name="connsiteX7" fmla="*/ 1369023 w 1980860"/>
                  <a:gd name="connsiteY7" fmla="*/ 2094927 h 2655920"/>
                  <a:gd name="connsiteX8" fmla="*/ 989655 w 1980860"/>
                  <a:gd name="connsiteY8" fmla="*/ 2606288 h 2655920"/>
                  <a:gd name="connsiteX9" fmla="*/ 560805 w 1980860"/>
                  <a:gd name="connsiteY9" fmla="*/ 2606288 h 2655920"/>
                  <a:gd name="connsiteX10" fmla="*/ 247414 w 1980860"/>
                  <a:gd name="connsiteY10" fmla="*/ 2342360 h 2655920"/>
                  <a:gd name="connsiteX11" fmla="*/ 0 w 1980860"/>
                  <a:gd name="connsiteY11" fmla="*/ 1863991 h 2655920"/>
                  <a:gd name="connsiteX0" fmla="*/ 0 w 2162296"/>
                  <a:gd name="connsiteY0" fmla="*/ 1117210 h 2436996"/>
                  <a:gd name="connsiteX1" fmla="*/ 956666 w 2162296"/>
                  <a:gd name="connsiteY1" fmla="*/ 28509 h 2436996"/>
                  <a:gd name="connsiteX2" fmla="*/ 1121609 w 2162296"/>
                  <a:gd name="connsiteY2" fmla="*/ 341923 h 2436996"/>
                  <a:gd name="connsiteX3" fmla="*/ 1253563 w 2162296"/>
                  <a:gd name="connsiteY3" fmla="*/ 605851 h 2436996"/>
                  <a:gd name="connsiteX4" fmla="*/ 1665919 w 2162296"/>
                  <a:gd name="connsiteY4" fmla="*/ 803797 h 2436996"/>
                  <a:gd name="connsiteX5" fmla="*/ 2144252 w 2162296"/>
                  <a:gd name="connsiteY5" fmla="*/ 1381139 h 2436996"/>
                  <a:gd name="connsiteX6" fmla="*/ 2012298 w 2162296"/>
                  <a:gd name="connsiteY6" fmla="*/ 1661562 h 2436996"/>
                  <a:gd name="connsiteX7" fmla="*/ 1550459 w 2162296"/>
                  <a:gd name="connsiteY7" fmla="*/ 1876003 h 2436996"/>
                  <a:gd name="connsiteX8" fmla="*/ 1171091 w 2162296"/>
                  <a:gd name="connsiteY8" fmla="*/ 2387364 h 2436996"/>
                  <a:gd name="connsiteX9" fmla="*/ 742241 w 2162296"/>
                  <a:gd name="connsiteY9" fmla="*/ 2387364 h 2436996"/>
                  <a:gd name="connsiteX10" fmla="*/ 428850 w 2162296"/>
                  <a:gd name="connsiteY10" fmla="*/ 2123436 h 2436996"/>
                  <a:gd name="connsiteX11" fmla="*/ 181436 w 2162296"/>
                  <a:gd name="connsiteY11" fmla="*/ 1645067 h 2436996"/>
                  <a:gd name="connsiteX0" fmla="*/ 0 w 2162296"/>
                  <a:gd name="connsiteY0" fmla="*/ 1117210 h 2436996"/>
                  <a:gd name="connsiteX1" fmla="*/ 956666 w 2162296"/>
                  <a:gd name="connsiteY1" fmla="*/ 28509 h 2436996"/>
                  <a:gd name="connsiteX2" fmla="*/ 1121609 w 2162296"/>
                  <a:gd name="connsiteY2" fmla="*/ 341923 h 2436996"/>
                  <a:gd name="connsiteX3" fmla="*/ 1253563 w 2162296"/>
                  <a:gd name="connsiteY3" fmla="*/ 605851 h 2436996"/>
                  <a:gd name="connsiteX4" fmla="*/ 1665919 w 2162296"/>
                  <a:gd name="connsiteY4" fmla="*/ 803797 h 2436996"/>
                  <a:gd name="connsiteX5" fmla="*/ 2144252 w 2162296"/>
                  <a:gd name="connsiteY5" fmla="*/ 1381139 h 2436996"/>
                  <a:gd name="connsiteX6" fmla="*/ 2012298 w 2162296"/>
                  <a:gd name="connsiteY6" fmla="*/ 1661562 h 2436996"/>
                  <a:gd name="connsiteX7" fmla="*/ 1550459 w 2162296"/>
                  <a:gd name="connsiteY7" fmla="*/ 1876003 h 2436996"/>
                  <a:gd name="connsiteX8" fmla="*/ 1171091 w 2162296"/>
                  <a:gd name="connsiteY8" fmla="*/ 2387364 h 2436996"/>
                  <a:gd name="connsiteX9" fmla="*/ 742241 w 2162296"/>
                  <a:gd name="connsiteY9" fmla="*/ 2387364 h 2436996"/>
                  <a:gd name="connsiteX10" fmla="*/ 428850 w 2162296"/>
                  <a:gd name="connsiteY10" fmla="*/ 2123436 h 2436996"/>
                  <a:gd name="connsiteX11" fmla="*/ 181436 w 2162296"/>
                  <a:gd name="connsiteY11" fmla="*/ 1645067 h 2436996"/>
                  <a:gd name="connsiteX0" fmla="*/ 0 w 2129307"/>
                  <a:gd name="connsiteY0" fmla="*/ 1204307 h 2441616"/>
                  <a:gd name="connsiteX1" fmla="*/ 923677 w 2129307"/>
                  <a:gd name="connsiteY1" fmla="*/ 33129 h 2441616"/>
                  <a:gd name="connsiteX2" fmla="*/ 1088620 w 2129307"/>
                  <a:gd name="connsiteY2" fmla="*/ 346543 h 2441616"/>
                  <a:gd name="connsiteX3" fmla="*/ 1220574 w 2129307"/>
                  <a:gd name="connsiteY3" fmla="*/ 610471 h 2441616"/>
                  <a:gd name="connsiteX4" fmla="*/ 1632930 w 2129307"/>
                  <a:gd name="connsiteY4" fmla="*/ 808417 h 2441616"/>
                  <a:gd name="connsiteX5" fmla="*/ 2111263 w 2129307"/>
                  <a:gd name="connsiteY5" fmla="*/ 1385759 h 2441616"/>
                  <a:gd name="connsiteX6" fmla="*/ 1979309 w 2129307"/>
                  <a:gd name="connsiteY6" fmla="*/ 1666182 h 2441616"/>
                  <a:gd name="connsiteX7" fmla="*/ 1517470 w 2129307"/>
                  <a:gd name="connsiteY7" fmla="*/ 1880623 h 2441616"/>
                  <a:gd name="connsiteX8" fmla="*/ 1138102 w 2129307"/>
                  <a:gd name="connsiteY8" fmla="*/ 2391984 h 2441616"/>
                  <a:gd name="connsiteX9" fmla="*/ 709252 w 2129307"/>
                  <a:gd name="connsiteY9" fmla="*/ 2391984 h 2441616"/>
                  <a:gd name="connsiteX10" fmla="*/ 395861 w 2129307"/>
                  <a:gd name="connsiteY10" fmla="*/ 2128056 h 2441616"/>
                  <a:gd name="connsiteX11" fmla="*/ 148447 w 2129307"/>
                  <a:gd name="connsiteY11" fmla="*/ 1649687 h 2441616"/>
                  <a:gd name="connsiteX0" fmla="*/ 0 w 2070040"/>
                  <a:gd name="connsiteY0" fmla="*/ 1266981 h 2445023"/>
                  <a:gd name="connsiteX1" fmla="*/ 864410 w 2070040"/>
                  <a:gd name="connsiteY1" fmla="*/ 36536 h 2445023"/>
                  <a:gd name="connsiteX2" fmla="*/ 1029353 w 2070040"/>
                  <a:gd name="connsiteY2" fmla="*/ 349950 h 2445023"/>
                  <a:gd name="connsiteX3" fmla="*/ 1161307 w 2070040"/>
                  <a:gd name="connsiteY3" fmla="*/ 613878 h 2445023"/>
                  <a:gd name="connsiteX4" fmla="*/ 1573663 w 2070040"/>
                  <a:gd name="connsiteY4" fmla="*/ 811824 h 2445023"/>
                  <a:gd name="connsiteX5" fmla="*/ 2051996 w 2070040"/>
                  <a:gd name="connsiteY5" fmla="*/ 1389166 h 2445023"/>
                  <a:gd name="connsiteX6" fmla="*/ 1920042 w 2070040"/>
                  <a:gd name="connsiteY6" fmla="*/ 1669589 h 2445023"/>
                  <a:gd name="connsiteX7" fmla="*/ 1458203 w 2070040"/>
                  <a:gd name="connsiteY7" fmla="*/ 1884030 h 2445023"/>
                  <a:gd name="connsiteX8" fmla="*/ 1078835 w 2070040"/>
                  <a:gd name="connsiteY8" fmla="*/ 2395391 h 2445023"/>
                  <a:gd name="connsiteX9" fmla="*/ 649985 w 2070040"/>
                  <a:gd name="connsiteY9" fmla="*/ 2395391 h 2445023"/>
                  <a:gd name="connsiteX10" fmla="*/ 336594 w 2070040"/>
                  <a:gd name="connsiteY10" fmla="*/ 2131463 h 2445023"/>
                  <a:gd name="connsiteX11" fmla="*/ 89180 w 2070040"/>
                  <a:gd name="connsiteY11" fmla="*/ 1653094 h 2445023"/>
                  <a:gd name="connsiteX0" fmla="*/ 0 w 2070040"/>
                  <a:gd name="connsiteY0" fmla="*/ 1266981 h 2445023"/>
                  <a:gd name="connsiteX1" fmla="*/ 864410 w 2070040"/>
                  <a:gd name="connsiteY1" fmla="*/ 36536 h 2445023"/>
                  <a:gd name="connsiteX2" fmla="*/ 1029353 w 2070040"/>
                  <a:gd name="connsiteY2" fmla="*/ 349950 h 2445023"/>
                  <a:gd name="connsiteX3" fmla="*/ 1161307 w 2070040"/>
                  <a:gd name="connsiteY3" fmla="*/ 613878 h 2445023"/>
                  <a:gd name="connsiteX4" fmla="*/ 1573663 w 2070040"/>
                  <a:gd name="connsiteY4" fmla="*/ 811824 h 2445023"/>
                  <a:gd name="connsiteX5" fmla="*/ 2051996 w 2070040"/>
                  <a:gd name="connsiteY5" fmla="*/ 1389166 h 2445023"/>
                  <a:gd name="connsiteX6" fmla="*/ 1920042 w 2070040"/>
                  <a:gd name="connsiteY6" fmla="*/ 1669589 h 2445023"/>
                  <a:gd name="connsiteX7" fmla="*/ 1458203 w 2070040"/>
                  <a:gd name="connsiteY7" fmla="*/ 1884030 h 2445023"/>
                  <a:gd name="connsiteX8" fmla="*/ 1078835 w 2070040"/>
                  <a:gd name="connsiteY8" fmla="*/ 2395391 h 2445023"/>
                  <a:gd name="connsiteX9" fmla="*/ 649985 w 2070040"/>
                  <a:gd name="connsiteY9" fmla="*/ 2395391 h 2445023"/>
                  <a:gd name="connsiteX10" fmla="*/ 336594 w 2070040"/>
                  <a:gd name="connsiteY10" fmla="*/ 2131463 h 2445023"/>
                  <a:gd name="connsiteX11" fmla="*/ 72247 w 2070040"/>
                  <a:gd name="connsiteY11" fmla="*/ 1602294 h 2445023"/>
                  <a:gd name="connsiteX0" fmla="*/ 0 w 2070040"/>
                  <a:gd name="connsiteY0" fmla="*/ 1231024 h 2409066"/>
                  <a:gd name="connsiteX1" fmla="*/ 864410 w 2070040"/>
                  <a:gd name="connsiteY1" fmla="*/ 579 h 2409066"/>
                  <a:gd name="connsiteX2" fmla="*/ 1029353 w 2070040"/>
                  <a:gd name="connsiteY2" fmla="*/ 313993 h 2409066"/>
                  <a:gd name="connsiteX3" fmla="*/ 1161307 w 2070040"/>
                  <a:gd name="connsiteY3" fmla="*/ 577921 h 2409066"/>
                  <a:gd name="connsiteX4" fmla="*/ 1573663 w 2070040"/>
                  <a:gd name="connsiteY4" fmla="*/ 775867 h 2409066"/>
                  <a:gd name="connsiteX5" fmla="*/ 2051996 w 2070040"/>
                  <a:gd name="connsiteY5" fmla="*/ 1353209 h 2409066"/>
                  <a:gd name="connsiteX6" fmla="*/ 1920042 w 2070040"/>
                  <a:gd name="connsiteY6" fmla="*/ 1633632 h 2409066"/>
                  <a:gd name="connsiteX7" fmla="*/ 1458203 w 2070040"/>
                  <a:gd name="connsiteY7" fmla="*/ 1848073 h 2409066"/>
                  <a:gd name="connsiteX8" fmla="*/ 1078835 w 2070040"/>
                  <a:gd name="connsiteY8" fmla="*/ 2359434 h 2409066"/>
                  <a:gd name="connsiteX9" fmla="*/ 649985 w 2070040"/>
                  <a:gd name="connsiteY9" fmla="*/ 2359434 h 2409066"/>
                  <a:gd name="connsiteX10" fmla="*/ 336594 w 2070040"/>
                  <a:gd name="connsiteY10" fmla="*/ 2095506 h 2409066"/>
                  <a:gd name="connsiteX11" fmla="*/ 72247 w 2070040"/>
                  <a:gd name="connsiteY11" fmla="*/ 1566337 h 2409066"/>
                  <a:gd name="connsiteX0" fmla="*/ 0 w 2070040"/>
                  <a:gd name="connsiteY0" fmla="*/ 1231024 h 2409066"/>
                  <a:gd name="connsiteX1" fmla="*/ 864410 w 2070040"/>
                  <a:gd name="connsiteY1" fmla="*/ 579 h 2409066"/>
                  <a:gd name="connsiteX2" fmla="*/ 1029353 w 2070040"/>
                  <a:gd name="connsiteY2" fmla="*/ 313993 h 2409066"/>
                  <a:gd name="connsiteX3" fmla="*/ 1161307 w 2070040"/>
                  <a:gd name="connsiteY3" fmla="*/ 577921 h 2409066"/>
                  <a:gd name="connsiteX4" fmla="*/ 1573663 w 2070040"/>
                  <a:gd name="connsiteY4" fmla="*/ 775867 h 2409066"/>
                  <a:gd name="connsiteX5" fmla="*/ 2051996 w 2070040"/>
                  <a:gd name="connsiteY5" fmla="*/ 1353209 h 2409066"/>
                  <a:gd name="connsiteX6" fmla="*/ 1920042 w 2070040"/>
                  <a:gd name="connsiteY6" fmla="*/ 1633632 h 2409066"/>
                  <a:gd name="connsiteX7" fmla="*/ 1458203 w 2070040"/>
                  <a:gd name="connsiteY7" fmla="*/ 1848073 h 2409066"/>
                  <a:gd name="connsiteX8" fmla="*/ 1078835 w 2070040"/>
                  <a:gd name="connsiteY8" fmla="*/ 2359434 h 2409066"/>
                  <a:gd name="connsiteX9" fmla="*/ 649985 w 2070040"/>
                  <a:gd name="connsiteY9" fmla="*/ 2359434 h 2409066"/>
                  <a:gd name="connsiteX10" fmla="*/ 336594 w 2070040"/>
                  <a:gd name="connsiteY10" fmla="*/ 2095506 h 2409066"/>
                  <a:gd name="connsiteX11" fmla="*/ 72247 w 2070040"/>
                  <a:gd name="connsiteY11" fmla="*/ 1566337 h 2409066"/>
                  <a:gd name="connsiteX0" fmla="*/ 0 w 2070040"/>
                  <a:gd name="connsiteY0" fmla="*/ 1231024 h 2409066"/>
                  <a:gd name="connsiteX1" fmla="*/ 864410 w 2070040"/>
                  <a:gd name="connsiteY1" fmla="*/ 579 h 2409066"/>
                  <a:gd name="connsiteX2" fmla="*/ 1029353 w 2070040"/>
                  <a:gd name="connsiteY2" fmla="*/ 313993 h 2409066"/>
                  <a:gd name="connsiteX3" fmla="*/ 1161307 w 2070040"/>
                  <a:gd name="connsiteY3" fmla="*/ 577921 h 2409066"/>
                  <a:gd name="connsiteX4" fmla="*/ 1573663 w 2070040"/>
                  <a:gd name="connsiteY4" fmla="*/ 775867 h 2409066"/>
                  <a:gd name="connsiteX5" fmla="*/ 2051996 w 2070040"/>
                  <a:gd name="connsiteY5" fmla="*/ 1353209 h 2409066"/>
                  <a:gd name="connsiteX6" fmla="*/ 1920042 w 2070040"/>
                  <a:gd name="connsiteY6" fmla="*/ 1633632 h 2409066"/>
                  <a:gd name="connsiteX7" fmla="*/ 1458203 w 2070040"/>
                  <a:gd name="connsiteY7" fmla="*/ 1848073 h 2409066"/>
                  <a:gd name="connsiteX8" fmla="*/ 1078835 w 2070040"/>
                  <a:gd name="connsiteY8" fmla="*/ 2359434 h 2409066"/>
                  <a:gd name="connsiteX9" fmla="*/ 649985 w 2070040"/>
                  <a:gd name="connsiteY9" fmla="*/ 2359434 h 2409066"/>
                  <a:gd name="connsiteX10" fmla="*/ 336594 w 2070040"/>
                  <a:gd name="connsiteY10" fmla="*/ 2095506 h 2409066"/>
                  <a:gd name="connsiteX11" fmla="*/ 72247 w 2070040"/>
                  <a:gd name="connsiteY11" fmla="*/ 1566337 h 2409066"/>
                  <a:gd name="connsiteX0" fmla="*/ 0 w 2070040"/>
                  <a:gd name="connsiteY0" fmla="*/ 1262752 h 2440794"/>
                  <a:gd name="connsiteX1" fmla="*/ 927910 w 2070040"/>
                  <a:gd name="connsiteY1" fmla="*/ 557 h 2440794"/>
                  <a:gd name="connsiteX2" fmla="*/ 1029353 w 2070040"/>
                  <a:gd name="connsiteY2" fmla="*/ 345721 h 2440794"/>
                  <a:gd name="connsiteX3" fmla="*/ 1161307 w 2070040"/>
                  <a:gd name="connsiteY3" fmla="*/ 609649 h 2440794"/>
                  <a:gd name="connsiteX4" fmla="*/ 1573663 w 2070040"/>
                  <a:gd name="connsiteY4" fmla="*/ 807595 h 2440794"/>
                  <a:gd name="connsiteX5" fmla="*/ 2051996 w 2070040"/>
                  <a:gd name="connsiteY5" fmla="*/ 1384937 h 2440794"/>
                  <a:gd name="connsiteX6" fmla="*/ 1920042 w 2070040"/>
                  <a:gd name="connsiteY6" fmla="*/ 1665360 h 2440794"/>
                  <a:gd name="connsiteX7" fmla="*/ 1458203 w 2070040"/>
                  <a:gd name="connsiteY7" fmla="*/ 1879801 h 2440794"/>
                  <a:gd name="connsiteX8" fmla="*/ 1078835 w 2070040"/>
                  <a:gd name="connsiteY8" fmla="*/ 2391162 h 2440794"/>
                  <a:gd name="connsiteX9" fmla="*/ 649985 w 2070040"/>
                  <a:gd name="connsiteY9" fmla="*/ 2391162 h 2440794"/>
                  <a:gd name="connsiteX10" fmla="*/ 336594 w 2070040"/>
                  <a:gd name="connsiteY10" fmla="*/ 2127234 h 2440794"/>
                  <a:gd name="connsiteX11" fmla="*/ 72247 w 2070040"/>
                  <a:gd name="connsiteY11" fmla="*/ 1598065 h 2440794"/>
                  <a:gd name="connsiteX0" fmla="*/ 0 w 2070040"/>
                  <a:gd name="connsiteY0" fmla="*/ 1262752 h 2440794"/>
                  <a:gd name="connsiteX1" fmla="*/ 927910 w 2070040"/>
                  <a:gd name="connsiteY1" fmla="*/ 557 h 2440794"/>
                  <a:gd name="connsiteX2" fmla="*/ 1016653 w 2070040"/>
                  <a:gd name="connsiteY2" fmla="*/ 421921 h 2440794"/>
                  <a:gd name="connsiteX3" fmla="*/ 1161307 w 2070040"/>
                  <a:gd name="connsiteY3" fmla="*/ 609649 h 2440794"/>
                  <a:gd name="connsiteX4" fmla="*/ 1573663 w 2070040"/>
                  <a:gd name="connsiteY4" fmla="*/ 807595 h 2440794"/>
                  <a:gd name="connsiteX5" fmla="*/ 2051996 w 2070040"/>
                  <a:gd name="connsiteY5" fmla="*/ 1384937 h 2440794"/>
                  <a:gd name="connsiteX6" fmla="*/ 1920042 w 2070040"/>
                  <a:gd name="connsiteY6" fmla="*/ 1665360 h 2440794"/>
                  <a:gd name="connsiteX7" fmla="*/ 1458203 w 2070040"/>
                  <a:gd name="connsiteY7" fmla="*/ 1879801 h 2440794"/>
                  <a:gd name="connsiteX8" fmla="*/ 1078835 w 2070040"/>
                  <a:gd name="connsiteY8" fmla="*/ 2391162 h 2440794"/>
                  <a:gd name="connsiteX9" fmla="*/ 649985 w 2070040"/>
                  <a:gd name="connsiteY9" fmla="*/ 2391162 h 2440794"/>
                  <a:gd name="connsiteX10" fmla="*/ 336594 w 2070040"/>
                  <a:gd name="connsiteY10" fmla="*/ 2127234 h 2440794"/>
                  <a:gd name="connsiteX11" fmla="*/ 72247 w 2070040"/>
                  <a:gd name="connsiteY11" fmla="*/ 1598065 h 2440794"/>
                  <a:gd name="connsiteX0" fmla="*/ 0 w 2069618"/>
                  <a:gd name="connsiteY0" fmla="*/ 1262752 h 2440794"/>
                  <a:gd name="connsiteX1" fmla="*/ 927910 w 2069618"/>
                  <a:gd name="connsiteY1" fmla="*/ 557 h 2440794"/>
                  <a:gd name="connsiteX2" fmla="*/ 1016653 w 2069618"/>
                  <a:gd name="connsiteY2" fmla="*/ 421921 h 2440794"/>
                  <a:gd name="connsiteX3" fmla="*/ 1161307 w 2069618"/>
                  <a:gd name="connsiteY3" fmla="*/ 609649 h 2440794"/>
                  <a:gd name="connsiteX4" fmla="*/ 1580013 w 2069618"/>
                  <a:gd name="connsiteY4" fmla="*/ 839345 h 2440794"/>
                  <a:gd name="connsiteX5" fmla="*/ 2051996 w 2069618"/>
                  <a:gd name="connsiteY5" fmla="*/ 1384937 h 2440794"/>
                  <a:gd name="connsiteX6" fmla="*/ 1920042 w 2069618"/>
                  <a:gd name="connsiteY6" fmla="*/ 1665360 h 2440794"/>
                  <a:gd name="connsiteX7" fmla="*/ 1458203 w 2069618"/>
                  <a:gd name="connsiteY7" fmla="*/ 1879801 h 2440794"/>
                  <a:gd name="connsiteX8" fmla="*/ 1078835 w 2069618"/>
                  <a:gd name="connsiteY8" fmla="*/ 2391162 h 2440794"/>
                  <a:gd name="connsiteX9" fmla="*/ 649985 w 2069618"/>
                  <a:gd name="connsiteY9" fmla="*/ 2391162 h 2440794"/>
                  <a:gd name="connsiteX10" fmla="*/ 336594 w 2069618"/>
                  <a:gd name="connsiteY10" fmla="*/ 2127234 h 2440794"/>
                  <a:gd name="connsiteX11" fmla="*/ 72247 w 2069618"/>
                  <a:gd name="connsiteY11" fmla="*/ 1598065 h 2440794"/>
                  <a:gd name="connsiteX0" fmla="*/ 0 w 2020623"/>
                  <a:gd name="connsiteY0" fmla="*/ 1262752 h 2440794"/>
                  <a:gd name="connsiteX1" fmla="*/ 927910 w 2020623"/>
                  <a:gd name="connsiteY1" fmla="*/ 557 h 2440794"/>
                  <a:gd name="connsiteX2" fmla="*/ 1016653 w 2020623"/>
                  <a:gd name="connsiteY2" fmla="*/ 421921 h 2440794"/>
                  <a:gd name="connsiteX3" fmla="*/ 1161307 w 2020623"/>
                  <a:gd name="connsiteY3" fmla="*/ 609649 h 2440794"/>
                  <a:gd name="connsiteX4" fmla="*/ 1580013 w 2020623"/>
                  <a:gd name="connsiteY4" fmla="*/ 839345 h 2440794"/>
                  <a:gd name="connsiteX5" fmla="*/ 1994846 w 2020623"/>
                  <a:gd name="connsiteY5" fmla="*/ 1365887 h 2440794"/>
                  <a:gd name="connsiteX6" fmla="*/ 1920042 w 2020623"/>
                  <a:gd name="connsiteY6" fmla="*/ 1665360 h 2440794"/>
                  <a:gd name="connsiteX7" fmla="*/ 1458203 w 2020623"/>
                  <a:gd name="connsiteY7" fmla="*/ 1879801 h 2440794"/>
                  <a:gd name="connsiteX8" fmla="*/ 1078835 w 2020623"/>
                  <a:gd name="connsiteY8" fmla="*/ 2391162 h 2440794"/>
                  <a:gd name="connsiteX9" fmla="*/ 649985 w 2020623"/>
                  <a:gd name="connsiteY9" fmla="*/ 2391162 h 2440794"/>
                  <a:gd name="connsiteX10" fmla="*/ 336594 w 2020623"/>
                  <a:gd name="connsiteY10" fmla="*/ 2127234 h 2440794"/>
                  <a:gd name="connsiteX11" fmla="*/ 72247 w 2020623"/>
                  <a:gd name="connsiteY11" fmla="*/ 1598065 h 2440794"/>
                  <a:gd name="connsiteX0" fmla="*/ 0 w 2028037"/>
                  <a:gd name="connsiteY0" fmla="*/ 1262752 h 2440794"/>
                  <a:gd name="connsiteX1" fmla="*/ 927910 w 2028037"/>
                  <a:gd name="connsiteY1" fmla="*/ 557 h 2440794"/>
                  <a:gd name="connsiteX2" fmla="*/ 1016653 w 2028037"/>
                  <a:gd name="connsiteY2" fmla="*/ 421921 h 2440794"/>
                  <a:gd name="connsiteX3" fmla="*/ 1161307 w 2028037"/>
                  <a:gd name="connsiteY3" fmla="*/ 609649 h 2440794"/>
                  <a:gd name="connsiteX4" fmla="*/ 1580013 w 2028037"/>
                  <a:gd name="connsiteY4" fmla="*/ 839345 h 2440794"/>
                  <a:gd name="connsiteX5" fmla="*/ 1994846 w 2028037"/>
                  <a:gd name="connsiteY5" fmla="*/ 1365887 h 2440794"/>
                  <a:gd name="connsiteX6" fmla="*/ 1920042 w 2028037"/>
                  <a:gd name="connsiteY6" fmla="*/ 1665360 h 2440794"/>
                  <a:gd name="connsiteX7" fmla="*/ 1458203 w 2028037"/>
                  <a:gd name="connsiteY7" fmla="*/ 1879801 h 2440794"/>
                  <a:gd name="connsiteX8" fmla="*/ 1078835 w 2028037"/>
                  <a:gd name="connsiteY8" fmla="*/ 2391162 h 2440794"/>
                  <a:gd name="connsiteX9" fmla="*/ 649985 w 2028037"/>
                  <a:gd name="connsiteY9" fmla="*/ 2391162 h 2440794"/>
                  <a:gd name="connsiteX10" fmla="*/ 336594 w 2028037"/>
                  <a:gd name="connsiteY10" fmla="*/ 2127234 h 2440794"/>
                  <a:gd name="connsiteX11" fmla="*/ 72247 w 2028037"/>
                  <a:gd name="connsiteY11" fmla="*/ 1598065 h 2440794"/>
                  <a:gd name="connsiteX0" fmla="*/ 0 w 2015684"/>
                  <a:gd name="connsiteY0" fmla="*/ 1262752 h 2440794"/>
                  <a:gd name="connsiteX1" fmla="*/ 927910 w 2015684"/>
                  <a:gd name="connsiteY1" fmla="*/ 557 h 2440794"/>
                  <a:gd name="connsiteX2" fmla="*/ 1016653 w 2015684"/>
                  <a:gd name="connsiteY2" fmla="*/ 421921 h 2440794"/>
                  <a:gd name="connsiteX3" fmla="*/ 1161307 w 2015684"/>
                  <a:gd name="connsiteY3" fmla="*/ 609649 h 2440794"/>
                  <a:gd name="connsiteX4" fmla="*/ 1580013 w 2015684"/>
                  <a:gd name="connsiteY4" fmla="*/ 839345 h 2440794"/>
                  <a:gd name="connsiteX5" fmla="*/ 1994846 w 2015684"/>
                  <a:gd name="connsiteY5" fmla="*/ 1365887 h 2440794"/>
                  <a:gd name="connsiteX6" fmla="*/ 1881942 w 2015684"/>
                  <a:gd name="connsiteY6" fmla="*/ 1690760 h 2440794"/>
                  <a:gd name="connsiteX7" fmla="*/ 1458203 w 2015684"/>
                  <a:gd name="connsiteY7" fmla="*/ 1879801 h 2440794"/>
                  <a:gd name="connsiteX8" fmla="*/ 1078835 w 2015684"/>
                  <a:gd name="connsiteY8" fmla="*/ 2391162 h 2440794"/>
                  <a:gd name="connsiteX9" fmla="*/ 649985 w 2015684"/>
                  <a:gd name="connsiteY9" fmla="*/ 2391162 h 2440794"/>
                  <a:gd name="connsiteX10" fmla="*/ 336594 w 2015684"/>
                  <a:gd name="connsiteY10" fmla="*/ 2127234 h 2440794"/>
                  <a:gd name="connsiteX11" fmla="*/ 72247 w 2015684"/>
                  <a:gd name="connsiteY11" fmla="*/ 1598065 h 2440794"/>
                  <a:gd name="connsiteX0" fmla="*/ 0 w 2015684"/>
                  <a:gd name="connsiteY0" fmla="*/ 1262752 h 2440794"/>
                  <a:gd name="connsiteX1" fmla="*/ 927910 w 2015684"/>
                  <a:gd name="connsiteY1" fmla="*/ 557 h 2440794"/>
                  <a:gd name="connsiteX2" fmla="*/ 1016653 w 2015684"/>
                  <a:gd name="connsiteY2" fmla="*/ 421921 h 2440794"/>
                  <a:gd name="connsiteX3" fmla="*/ 1161307 w 2015684"/>
                  <a:gd name="connsiteY3" fmla="*/ 609649 h 2440794"/>
                  <a:gd name="connsiteX4" fmla="*/ 1580013 w 2015684"/>
                  <a:gd name="connsiteY4" fmla="*/ 839345 h 2440794"/>
                  <a:gd name="connsiteX5" fmla="*/ 1994846 w 2015684"/>
                  <a:gd name="connsiteY5" fmla="*/ 1365887 h 2440794"/>
                  <a:gd name="connsiteX6" fmla="*/ 1881942 w 2015684"/>
                  <a:gd name="connsiteY6" fmla="*/ 1690760 h 2440794"/>
                  <a:gd name="connsiteX7" fmla="*/ 1458203 w 2015684"/>
                  <a:gd name="connsiteY7" fmla="*/ 1879801 h 2440794"/>
                  <a:gd name="connsiteX8" fmla="*/ 1078835 w 2015684"/>
                  <a:gd name="connsiteY8" fmla="*/ 2391162 h 2440794"/>
                  <a:gd name="connsiteX9" fmla="*/ 649985 w 2015684"/>
                  <a:gd name="connsiteY9" fmla="*/ 2391162 h 2440794"/>
                  <a:gd name="connsiteX10" fmla="*/ 336594 w 2015684"/>
                  <a:gd name="connsiteY10" fmla="*/ 2127234 h 2440794"/>
                  <a:gd name="connsiteX11" fmla="*/ 72247 w 2015684"/>
                  <a:gd name="connsiteY11" fmla="*/ 1598065 h 2440794"/>
                  <a:gd name="connsiteX0" fmla="*/ 0 w 2008759"/>
                  <a:gd name="connsiteY0" fmla="*/ 1262752 h 2440794"/>
                  <a:gd name="connsiteX1" fmla="*/ 927910 w 2008759"/>
                  <a:gd name="connsiteY1" fmla="*/ 557 h 2440794"/>
                  <a:gd name="connsiteX2" fmla="*/ 1016653 w 2008759"/>
                  <a:gd name="connsiteY2" fmla="*/ 421921 h 2440794"/>
                  <a:gd name="connsiteX3" fmla="*/ 1161307 w 2008759"/>
                  <a:gd name="connsiteY3" fmla="*/ 609649 h 2440794"/>
                  <a:gd name="connsiteX4" fmla="*/ 1580013 w 2008759"/>
                  <a:gd name="connsiteY4" fmla="*/ 839345 h 2440794"/>
                  <a:gd name="connsiteX5" fmla="*/ 1994846 w 2008759"/>
                  <a:gd name="connsiteY5" fmla="*/ 1365887 h 2440794"/>
                  <a:gd name="connsiteX6" fmla="*/ 1850192 w 2008759"/>
                  <a:gd name="connsiteY6" fmla="*/ 1684410 h 2440794"/>
                  <a:gd name="connsiteX7" fmla="*/ 1458203 w 2008759"/>
                  <a:gd name="connsiteY7" fmla="*/ 1879801 h 2440794"/>
                  <a:gd name="connsiteX8" fmla="*/ 1078835 w 2008759"/>
                  <a:gd name="connsiteY8" fmla="*/ 2391162 h 2440794"/>
                  <a:gd name="connsiteX9" fmla="*/ 649985 w 2008759"/>
                  <a:gd name="connsiteY9" fmla="*/ 2391162 h 2440794"/>
                  <a:gd name="connsiteX10" fmla="*/ 336594 w 2008759"/>
                  <a:gd name="connsiteY10" fmla="*/ 2127234 h 2440794"/>
                  <a:gd name="connsiteX11" fmla="*/ 72247 w 2008759"/>
                  <a:gd name="connsiteY11" fmla="*/ 1598065 h 2440794"/>
                  <a:gd name="connsiteX0" fmla="*/ 0 w 2008759"/>
                  <a:gd name="connsiteY0" fmla="*/ 1262752 h 2436666"/>
                  <a:gd name="connsiteX1" fmla="*/ 927910 w 2008759"/>
                  <a:gd name="connsiteY1" fmla="*/ 557 h 2436666"/>
                  <a:gd name="connsiteX2" fmla="*/ 1016653 w 2008759"/>
                  <a:gd name="connsiteY2" fmla="*/ 421921 h 2436666"/>
                  <a:gd name="connsiteX3" fmla="*/ 1161307 w 2008759"/>
                  <a:gd name="connsiteY3" fmla="*/ 609649 h 2436666"/>
                  <a:gd name="connsiteX4" fmla="*/ 1580013 w 2008759"/>
                  <a:gd name="connsiteY4" fmla="*/ 839345 h 2436666"/>
                  <a:gd name="connsiteX5" fmla="*/ 1994846 w 2008759"/>
                  <a:gd name="connsiteY5" fmla="*/ 1365887 h 2436666"/>
                  <a:gd name="connsiteX6" fmla="*/ 1850192 w 2008759"/>
                  <a:gd name="connsiteY6" fmla="*/ 1684410 h 2436666"/>
                  <a:gd name="connsiteX7" fmla="*/ 1458203 w 2008759"/>
                  <a:gd name="connsiteY7" fmla="*/ 1879801 h 2436666"/>
                  <a:gd name="connsiteX8" fmla="*/ 1040735 w 2008759"/>
                  <a:gd name="connsiteY8" fmla="*/ 2384812 h 2436666"/>
                  <a:gd name="connsiteX9" fmla="*/ 649985 w 2008759"/>
                  <a:gd name="connsiteY9" fmla="*/ 2391162 h 2436666"/>
                  <a:gd name="connsiteX10" fmla="*/ 336594 w 2008759"/>
                  <a:gd name="connsiteY10" fmla="*/ 2127234 h 2436666"/>
                  <a:gd name="connsiteX11" fmla="*/ 72247 w 2008759"/>
                  <a:gd name="connsiteY11" fmla="*/ 1598065 h 2436666"/>
                  <a:gd name="connsiteX0" fmla="*/ 0 w 2008759"/>
                  <a:gd name="connsiteY0" fmla="*/ 1262752 h 2436666"/>
                  <a:gd name="connsiteX1" fmla="*/ 927910 w 2008759"/>
                  <a:gd name="connsiteY1" fmla="*/ 557 h 2436666"/>
                  <a:gd name="connsiteX2" fmla="*/ 1016653 w 2008759"/>
                  <a:gd name="connsiteY2" fmla="*/ 421921 h 2436666"/>
                  <a:gd name="connsiteX3" fmla="*/ 1161307 w 2008759"/>
                  <a:gd name="connsiteY3" fmla="*/ 609649 h 2436666"/>
                  <a:gd name="connsiteX4" fmla="*/ 1580013 w 2008759"/>
                  <a:gd name="connsiteY4" fmla="*/ 839345 h 2436666"/>
                  <a:gd name="connsiteX5" fmla="*/ 1994846 w 2008759"/>
                  <a:gd name="connsiteY5" fmla="*/ 1365887 h 2436666"/>
                  <a:gd name="connsiteX6" fmla="*/ 1850192 w 2008759"/>
                  <a:gd name="connsiteY6" fmla="*/ 1684410 h 2436666"/>
                  <a:gd name="connsiteX7" fmla="*/ 1458203 w 2008759"/>
                  <a:gd name="connsiteY7" fmla="*/ 1879801 h 2436666"/>
                  <a:gd name="connsiteX8" fmla="*/ 1040735 w 2008759"/>
                  <a:gd name="connsiteY8" fmla="*/ 2384812 h 2436666"/>
                  <a:gd name="connsiteX9" fmla="*/ 649985 w 2008759"/>
                  <a:gd name="connsiteY9" fmla="*/ 2391162 h 2436666"/>
                  <a:gd name="connsiteX10" fmla="*/ 336594 w 2008759"/>
                  <a:gd name="connsiteY10" fmla="*/ 2127234 h 2436666"/>
                  <a:gd name="connsiteX11" fmla="*/ 72247 w 2008759"/>
                  <a:gd name="connsiteY11" fmla="*/ 1598065 h 2436666"/>
                  <a:gd name="connsiteX0" fmla="*/ 0 w 2008759"/>
                  <a:gd name="connsiteY0" fmla="*/ 1262752 h 2436666"/>
                  <a:gd name="connsiteX1" fmla="*/ 927910 w 2008759"/>
                  <a:gd name="connsiteY1" fmla="*/ 557 h 2436666"/>
                  <a:gd name="connsiteX2" fmla="*/ 1016653 w 2008759"/>
                  <a:gd name="connsiteY2" fmla="*/ 421921 h 2436666"/>
                  <a:gd name="connsiteX3" fmla="*/ 1161307 w 2008759"/>
                  <a:gd name="connsiteY3" fmla="*/ 609649 h 2436666"/>
                  <a:gd name="connsiteX4" fmla="*/ 1580013 w 2008759"/>
                  <a:gd name="connsiteY4" fmla="*/ 839345 h 2436666"/>
                  <a:gd name="connsiteX5" fmla="*/ 1994846 w 2008759"/>
                  <a:gd name="connsiteY5" fmla="*/ 1365887 h 2436666"/>
                  <a:gd name="connsiteX6" fmla="*/ 1850192 w 2008759"/>
                  <a:gd name="connsiteY6" fmla="*/ 1684410 h 2436666"/>
                  <a:gd name="connsiteX7" fmla="*/ 1458203 w 2008759"/>
                  <a:gd name="connsiteY7" fmla="*/ 1879801 h 2436666"/>
                  <a:gd name="connsiteX8" fmla="*/ 1040735 w 2008759"/>
                  <a:gd name="connsiteY8" fmla="*/ 2384812 h 2436666"/>
                  <a:gd name="connsiteX9" fmla="*/ 649985 w 2008759"/>
                  <a:gd name="connsiteY9" fmla="*/ 2391162 h 2436666"/>
                  <a:gd name="connsiteX10" fmla="*/ 336594 w 2008759"/>
                  <a:gd name="connsiteY10" fmla="*/ 2127234 h 2436666"/>
                  <a:gd name="connsiteX11" fmla="*/ 72247 w 2008759"/>
                  <a:gd name="connsiteY11" fmla="*/ 1598065 h 2436666"/>
                  <a:gd name="connsiteX0" fmla="*/ 0 w 2008759"/>
                  <a:gd name="connsiteY0" fmla="*/ 1262752 h 2436666"/>
                  <a:gd name="connsiteX1" fmla="*/ 927910 w 2008759"/>
                  <a:gd name="connsiteY1" fmla="*/ 557 h 2436666"/>
                  <a:gd name="connsiteX2" fmla="*/ 1016653 w 2008759"/>
                  <a:gd name="connsiteY2" fmla="*/ 421921 h 2436666"/>
                  <a:gd name="connsiteX3" fmla="*/ 1161307 w 2008759"/>
                  <a:gd name="connsiteY3" fmla="*/ 609649 h 2436666"/>
                  <a:gd name="connsiteX4" fmla="*/ 1580013 w 2008759"/>
                  <a:gd name="connsiteY4" fmla="*/ 839345 h 2436666"/>
                  <a:gd name="connsiteX5" fmla="*/ 1994846 w 2008759"/>
                  <a:gd name="connsiteY5" fmla="*/ 1365887 h 2436666"/>
                  <a:gd name="connsiteX6" fmla="*/ 1850192 w 2008759"/>
                  <a:gd name="connsiteY6" fmla="*/ 1684410 h 2436666"/>
                  <a:gd name="connsiteX7" fmla="*/ 1458203 w 2008759"/>
                  <a:gd name="connsiteY7" fmla="*/ 1879801 h 2436666"/>
                  <a:gd name="connsiteX8" fmla="*/ 1040735 w 2008759"/>
                  <a:gd name="connsiteY8" fmla="*/ 2384812 h 2436666"/>
                  <a:gd name="connsiteX9" fmla="*/ 649985 w 2008759"/>
                  <a:gd name="connsiteY9" fmla="*/ 2391162 h 2436666"/>
                  <a:gd name="connsiteX10" fmla="*/ 336594 w 2008759"/>
                  <a:gd name="connsiteY10" fmla="*/ 2127234 h 2436666"/>
                  <a:gd name="connsiteX11" fmla="*/ 72247 w 2008759"/>
                  <a:gd name="connsiteY11" fmla="*/ 1598065 h 2436666"/>
                  <a:gd name="connsiteX0" fmla="*/ 0 w 2008759"/>
                  <a:gd name="connsiteY0" fmla="*/ 1262752 h 2436666"/>
                  <a:gd name="connsiteX1" fmla="*/ 927910 w 2008759"/>
                  <a:gd name="connsiteY1" fmla="*/ 557 h 2436666"/>
                  <a:gd name="connsiteX2" fmla="*/ 983315 w 2008759"/>
                  <a:gd name="connsiteY2" fmla="*/ 426683 h 2436666"/>
                  <a:gd name="connsiteX3" fmla="*/ 1161307 w 2008759"/>
                  <a:gd name="connsiteY3" fmla="*/ 609649 h 2436666"/>
                  <a:gd name="connsiteX4" fmla="*/ 1580013 w 2008759"/>
                  <a:gd name="connsiteY4" fmla="*/ 839345 h 2436666"/>
                  <a:gd name="connsiteX5" fmla="*/ 1994846 w 2008759"/>
                  <a:gd name="connsiteY5" fmla="*/ 1365887 h 2436666"/>
                  <a:gd name="connsiteX6" fmla="*/ 1850192 w 2008759"/>
                  <a:gd name="connsiteY6" fmla="*/ 1684410 h 2436666"/>
                  <a:gd name="connsiteX7" fmla="*/ 1458203 w 2008759"/>
                  <a:gd name="connsiteY7" fmla="*/ 1879801 h 2436666"/>
                  <a:gd name="connsiteX8" fmla="*/ 1040735 w 2008759"/>
                  <a:gd name="connsiteY8" fmla="*/ 2384812 h 2436666"/>
                  <a:gd name="connsiteX9" fmla="*/ 649985 w 2008759"/>
                  <a:gd name="connsiteY9" fmla="*/ 2391162 h 2436666"/>
                  <a:gd name="connsiteX10" fmla="*/ 336594 w 2008759"/>
                  <a:gd name="connsiteY10" fmla="*/ 2127234 h 2436666"/>
                  <a:gd name="connsiteX11" fmla="*/ 72247 w 2008759"/>
                  <a:gd name="connsiteY11" fmla="*/ 1598065 h 2436666"/>
                  <a:gd name="connsiteX0" fmla="*/ 0 w 2008759"/>
                  <a:gd name="connsiteY0" fmla="*/ 1277029 h 2450943"/>
                  <a:gd name="connsiteX1" fmla="*/ 904098 w 2008759"/>
                  <a:gd name="connsiteY1" fmla="*/ 547 h 2450943"/>
                  <a:gd name="connsiteX2" fmla="*/ 983315 w 2008759"/>
                  <a:gd name="connsiteY2" fmla="*/ 440960 h 2450943"/>
                  <a:gd name="connsiteX3" fmla="*/ 1161307 w 2008759"/>
                  <a:gd name="connsiteY3" fmla="*/ 623926 h 2450943"/>
                  <a:gd name="connsiteX4" fmla="*/ 1580013 w 2008759"/>
                  <a:gd name="connsiteY4" fmla="*/ 853622 h 2450943"/>
                  <a:gd name="connsiteX5" fmla="*/ 1994846 w 2008759"/>
                  <a:gd name="connsiteY5" fmla="*/ 1380164 h 2450943"/>
                  <a:gd name="connsiteX6" fmla="*/ 1850192 w 2008759"/>
                  <a:gd name="connsiteY6" fmla="*/ 1698687 h 2450943"/>
                  <a:gd name="connsiteX7" fmla="*/ 1458203 w 2008759"/>
                  <a:gd name="connsiteY7" fmla="*/ 1894078 h 2450943"/>
                  <a:gd name="connsiteX8" fmla="*/ 1040735 w 2008759"/>
                  <a:gd name="connsiteY8" fmla="*/ 2399089 h 2450943"/>
                  <a:gd name="connsiteX9" fmla="*/ 649985 w 2008759"/>
                  <a:gd name="connsiteY9" fmla="*/ 2405439 h 2450943"/>
                  <a:gd name="connsiteX10" fmla="*/ 336594 w 2008759"/>
                  <a:gd name="connsiteY10" fmla="*/ 2141511 h 2450943"/>
                  <a:gd name="connsiteX11" fmla="*/ 72247 w 2008759"/>
                  <a:gd name="connsiteY11" fmla="*/ 1612342 h 2450943"/>
                  <a:gd name="connsiteX0" fmla="*/ 0 w 2008759"/>
                  <a:gd name="connsiteY0" fmla="*/ 1277029 h 2450943"/>
                  <a:gd name="connsiteX1" fmla="*/ 904098 w 2008759"/>
                  <a:gd name="connsiteY1" fmla="*/ 547 h 2450943"/>
                  <a:gd name="connsiteX2" fmla="*/ 983315 w 2008759"/>
                  <a:gd name="connsiteY2" fmla="*/ 440960 h 2450943"/>
                  <a:gd name="connsiteX3" fmla="*/ 1170832 w 2008759"/>
                  <a:gd name="connsiteY3" fmla="*/ 642976 h 2450943"/>
                  <a:gd name="connsiteX4" fmla="*/ 1580013 w 2008759"/>
                  <a:gd name="connsiteY4" fmla="*/ 853622 h 2450943"/>
                  <a:gd name="connsiteX5" fmla="*/ 1994846 w 2008759"/>
                  <a:gd name="connsiteY5" fmla="*/ 1380164 h 2450943"/>
                  <a:gd name="connsiteX6" fmla="*/ 1850192 w 2008759"/>
                  <a:gd name="connsiteY6" fmla="*/ 1698687 h 2450943"/>
                  <a:gd name="connsiteX7" fmla="*/ 1458203 w 2008759"/>
                  <a:gd name="connsiteY7" fmla="*/ 1894078 h 2450943"/>
                  <a:gd name="connsiteX8" fmla="*/ 1040735 w 2008759"/>
                  <a:gd name="connsiteY8" fmla="*/ 2399089 h 2450943"/>
                  <a:gd name="connsiteX9" fmla="*/ 649985 w 2008759"/>
                  <a:gd name="connsiteY9" fmla="*/ 2405439 h 2450943"/>
                  <a:gd name="connsiteX10" fmla="*/ 336594 w 2008759"/>
                  <a:gd name="connsiteY10" fmla="*/ 2141511 h 2450943"/>
                  <a:gd name="connsiteX11" fmla="*/ 72247 w 2008759"/>
                  <a:gd name="connsiteY11" fmla="*/ 1612342 h 2450943"/>
                  <a:gd name="connsiteX0" fmla="*/ 0 w 2009071"/>
                  <a:gd name="connsiteY0" fmla="*/ 1277029 h 2450943"/>
                  <a:gd name="connsiteX1" fmla="*/ 904098 w 2009071"/>
                  <a:gd name="connsiteY1" fmla="*/ 547 h 2450943"/>
                  <a:gd name="connsiteX2" fmla="*/ 983315 w 2009071"/>
                  <a:gd name="connsiteY2" fmla="*/ 440960 h 2450943"/>
                  <a:gd name="connsiteX3" fmla="*/ 1170832 w 2009071"/>
                  <a:gd name="connsiteY3" fmla="*/ 642976 h 2450943"/>
                  <a:gd name="connsiteX4" fmla="*/ 1575251 w 2009071"/>
                  <a:gd name="connsiteY4" fmla="*/ 867910 h 2450943"/>
                  <a:gd name="connsiteX5" fmla="*/ 1994846 w 2009071"/>
                  <a:gd name="connsiteY5" fmla="*/ 1380164 h 2450943"/>
                  <a:gd name="connsiteX6" fmla="*/ 1850192 w 2009071"/>
                  <a:gd name="connsiteY6" fmla="*/ 1698687 h 2450943"/>
                  <a:gd name="connsiteX7" fmla="*/ 1458203 w 2009071"/>
                  <a:gd name="connsiteY7" fmla="*/ 1894078 h 2450943"/>
                  <a:gd name="connsiteX8" fmla="*/ 1040735 w 2009071"/>
                  <a:gd name="connsiteY8" fmla="*/ 2399089 h 2450943"/>
                  <a:gd name="connsiteX9" fmla="*/ 649985 w 2009071"/>
                  <a:gd name="connsiteY9" fmla="*/ 2405439 h 2450943"/>
                  <a:gd name="connsiteX10" fmla="*/ 336594 w 2009071"/>
                  <a:gd name="connsiteY10" fmla="*/ 2141511 h 2450943"/>
                  <a:gd name="connsiteX11" fmla="*/ 72247 w 2009071"/>
                  <a:gd name="connsiteY11" fmla="*/ 1612342 h 2450943"/>
                  <a:gd name="connsiteX0" fmla="*/ 0 w 1979935"/>
                  <a:gd name="connsiteY0" fmla="*/ 1277029 h 2450943"/>
                  <a:gd name="connsiteX1" fmla="*/ 904098 w 1979935"/>
                  <a:gd name="connsiteY1" fmla="*/ 547 h 2450943"/>
                  <a:gd name="connsiteX2" fmla="*/ 983315 w 1979935"/>
                  <a:gd name="connsiteY2" fmla="*/ 440960 h 2450943"/>
                  <a:gd name="connsiteX3" fmla="*/ 1170832 w 1979935"/>
                  <a:gd name="connsiteY3" fmla="*/ 642976 h 2450943"/>
                  <a:gd name="connsiteX4" fmla="*/ 1575251 w 1979935"/>
                  <a:gd name="connsiteY4" fmla="*/ 867910 h 2450943"/>
                  <a:gd name="connsiteX5" fmla="*/ 1966271 w 1979935"/>
                  <a:gd name="connsiteY5" fmla="*/ 1375402 h 2450943"/>
                  <a:gd name="connsiteX6" fmla="*/ 1850192 w 1979935"/>
                  <a:gd name="connsiteY6" fmla="*/ 1698687 h 2450943"/>
                  <a:gd name="connsiteX7" fmla="*/ 1458203 w 1979935"/>
                  <a:gd name="connsiteY7" fmla="*/ 1894078 h 2450943"/>
                  <a:gd name="connsiteX8" fmla="*/ 1040735 w 1979935"/>
                  <a:gd name="connsiteY8" fmla="*/ 2399089 h 2450943"/>
                  <a:gd name="connsiteX9" fmla="*/ 649985 w 1979935"/>
                  <a:gd name="connsiteY9" fmla="*/ 2405439 h 2450943"/>
                  <a:gd name="connsiteX10" fmla="*/ 336594 w 1979935"/>
                  <a:gd name="connsiteY10" fmla="*/ 2141511 h 2450943"/>
                  <a:gd name="connsiteX11" fmla="*/ 72247 w 1979935"/>
                  <a:gd name="connsiteY11" fmla="*/ 1612342 h 2450943"/>
                  <a:gd name="connsiteX0" fmla="*/ 0 w 1978363"/>
                  <a:gd name="connsiteY0" fmla="*/ 1277029 h 2450943"/>
                  <a:gd name="connsiteX1" fmla="*/ 904098 w 1978363"/>
                  <a:gd name="connsiteY1" fmla="*/ 547 h 2450943"/>
                  <a:gd name="connsiteX2" fmla="*/ 983315 w 1978363"/>
                  <a:gd name="connsiteY2" fmla="*/ 440960 h 2450943"/>
                  <a:gd name="connsiteX3" fmla="*/ 1170832 w 1978363"/>
                  <a:gd name="connsiteY3" fmla="*/ 642976 h 2450943"/>
                  <a:gd name="connsiteX4" fmla="*/ 1575251 w 1978363"/>
                  <a:gd name="connsiteY4" fmla="*/ 867910 h 2450943"/>
                  <a:gd name="connsiteX5" fmla="*/ 1966271 w 1978363"/>
                  <a:gd name="connsiteY5" fmla="*/ 1375402 h 2450943"/>
                  <a:gd name="connsiteX6" fmla="*/ 1840667 w 1978363"/>
                  <a:gd name="connsiteY6" fmla="*/ 1684399 h 2450943"/>
                  <a:gd name="connsiteX7" fmla="*/ 1458203 w 1978363"/>
                  <a:gd name="connsiteY7" fmla="*/ 1894078 h 2450943"/>
                  <a:gd name="connsiteX8" fmla="*/ 1040735 w 1978363"/>
                  <a:gd name="connsiteY8" fmla="*/ 2399089 h 2450943"/>
                  <a:gd name="connsiteX9" fmla="*/ 649985 w 1978363"/>
                  <a:gd name="connsiteY9" fmla="*/ 2405439 h 2450943"/>
                  <a:gd name="connsiteX10" fmla="*/ 336594 w 1978363"/>
                  <a:gd name="connsiteY10" fmla="*/ 2141511 h 2450943"/>
                  <a:gd name="connsiteX11" fmla="*/ 72247 w 1978363"/>
                  <a:gd name="connsiteY11" fmla="*/ 1612342 h 2450943"/>
                  <a:gd name="connsiteX0" fmla="*/ 0 w 1980223"/>
                  <a:gd name="connsiteY0" fmla="*/ 1277029 h 2450943"/>
                  <a:gd name="connsiteX1" fmla="*/ 904098 w 1980223"/>
                  <a:gd name="connsiteY1" fmla="*/ 547 h 2450943"/>
                  <a:gd name="connsiteX2" fmla="*/ 983315 w 1980223"/>
                  <a:gd name="connsiteY2" fmla="*/ 440960 h 2450943"/>
                  <a:gd name="connsiteX3" fmla="*/ 1170832 w 1980223"/>
                  <a:gd name="connsiteY3" fmla="*/ 642976 h 2450943"/>
                  <a:gd name="connsiteX4" fmla="*/ 1575251 w 1980223"/>
                  <a:gd name="connsiteY4" fmla="*/ 867910 h 2450943"/>
                  <a:gd name="connsiteX5" fmla="*/ 1966271 w 1980223"/>
                  <a:gd name="connsiteY5" fmla="*/ 1375402 h 2450943"/>
                  <a:gd name="connsiteX6" fmla="*/ 1840667 w 1980223"/>
                  <a:gd name="connsiteY6" fmla="*/ 1684399 h 2450943"/>
                  <a:gd name="connsiteX7" fmla="*/ 1458203 w 1980223"/>
                  <a:gd name="connsiteY7" fmla="*/ 1894078 h 2450943"/>
                  <a:gd name="connsiteX8" fmla="*/ 1040735 w 1980223"/>
                  <a:gd name="connsiteY8" fmla="*/ 2399089 h 2450943"/>
                  <a:gd name="connsiteX9" fmla="*/ 649985 w 1980223"/>
                  <a:gd name="connsiteY9" fmla="*/ 2405439 h 2450943"/>
                  <a:gd name="connsiteX10" fmla="*/ 336594 w 1980223"/>
                  <a:gd name="connsiteY10" fmla="*/ 2141511 h 2450943"/>
                  <a:gd name="connsiteX11" fmla="*/ 72247 w 1980223"/>
                  <a:gd name="connsiteY11" fmla="*/ 1612342 h 2450943"/>
                  <a:gd name="connsiteX0" fmla="*/ 0 w 1981934"/>
                  <a:gd name="connsiteY0" fmla="*/ 1277029 h 2450943"/>
                  <a:gd name="connsiteX1" fmla="*/ 904098 w 1981934"/>
                  <a:gd name="connsiteY1" fmla="*/ 547 h 2450943"/>
                  <a:gd name="connsiteX2" fmla="*/ 983315 w 1981934"/>
                  <a:gd name="connsiteY2" fmla="*/ 440960 h 2450943"/>
                  <a:gd name="connsiteX3" fmla="*/ 1170832 w 1981934"/>
                  <a:gd name="connsiteY3" fmla="*/ 642976 h 2450943"/>
                  <a:gd name="connsiteX4" fmla="*/ 1575251 w 1981934"/>
                  <a:gd name="connsiteY4" fmla="*/ 867910 h 2450943"/>
                  <a:gd name="connsiteX5" fmla="*/ 1966271 w 1981934"/>
                  <a:gd name="connsiteY5" fmla="*/ 1375402 h 2450943"/>
                  <a:gd name="connsiteX6" fmla="*/ 1840667 w 1981934"/>
                  <a:gd name="connsiteY6" fmla="*/ 1684399 h 2450943"/>
                  <a:gd name="connsiteX7" fmla="*/ 1458203 w 1981934"/>
                  <a:gd name="connsiteY7" fmla="*/ 1894078 h 2450943"/>
                  <a:gd name="connsiteX8" fmla="*/ 1040735 w 1981934"/>
                  <a:gd name="connsiteY8" fmla="*/ 2399089 h 2450943"/>
                  <a:gd name="connsiteX9" fmla="*/ 649985 w 1981934"/>
                  <a:gd name="connsiteY9" fmla="*/ 2405439 h 2450943"/>
                  <a:gd name="connsiteX10" fmla="*/ 336594 w 1981934"/>
                  <a:gd name="connsiteY10" fmla="*/ 2141511 h 2450943"/>
                  <a:gd name="connsiteX11" fmla="*/ 72247 w 1981934"/>
                  <a:gd name="connsiteY11" fmla="*/ 1612342 h 2450943"/>
                  <a:gd name="connsiteX0" fmla="*/ 0 w 1978294"/>
                  <a:gd name="connsiteY0" fmla="*/ 1277029 h 2450943"/>
                  <a:gd name="connsiteX1" fmla="*/ 904098 w 1978294"/>
                  <a:gd name="connsiteY1" fmla="*/ 547 h 2450943"/>
                  <a:gd name="connsiteX2" fmla="*/ 983315 w 1978294"/>
                  <a:gd name="connsiteY2" fmla="*/ 440960 h 2450943"/>
                  <a:gd name="connsiteX3" fmla="*/ 1170832 w 1978294"/>
                  <a:gd name="connsiteY3" fmla="*/ 642976 h 2450943"/>
                  <a:gd name="connsiteX4" fmla="*/ 1575251 w 1978294"/>
                  <a:gd name="connsiteY4" fmla="*/ 867910 h 2450943"/>
                  <a:gd name="connsiteX5" fmla="*/ 1966271 w 1978294"/>
                  <a:gd name="connsiteY5" fmla="*/ 1375402 h 2450943"/>
                  <a:gd name="connsiteX6" fmla="*/ 1840667 w 1978294"/>
                  <a:gd name="connsiteY6" fmla="*/ 1684399 h 2450943"/>
                  <a:gd name="connsiteX7" fmla="*/ 1462965 w 1978294"/>
                  <a:gd name="connsiteY7" fmla="*/ 1884553 h 2450943"/>
                  <a:gd name="connsiteX8" fmla="*/ 1040735 w 1978294"/>
                  <a:gd name="connsiteY8" fmla="*/ 2399089 h 2450943"/>
                  <a:gd name="connsiteX9" fmla="*/ 649985 w 1978294"/>
                  <a:gd name="connsiteY9" fmla="*/ 2405439 h 2450943"/>
                  <a:gd name="connsiteX10" fmla="*/ 336594 w 1978294"/>
                  <a:gd name="connsiteY10" fmla="*/ 2141511 h 2450943"/>
                  <a:gd name="connsiteX11" fmla="*/ 72247 w 1978294"/>
                  <a:gd name="connsiteY11" fmla="*/ 1612342 h 2450943"/>
                  <a:gd name="connsiteX0" fmla="*/ 0 w 1978294"/>
                  <a:gd name="connsiteY0" fmla="*/ 1277029 h 2450943"/>
                  <a:gd name="connsiteX1" fmla="*/ 904098 w 1978294"/>
                  <a:gd name="connsiteY1" fmla="*/ 547 h 2450943"/>
                  <a:gd name="connsiteX2" fmla="*/ 983315 w 1978294"/>
                  <a:gd name="connsiteY2" fmla="*/ 440960 h 2450943"/>
                  <a:gd name="connsiteX3" fmla="*/ 1170832 w 1978294"/>
                  <a:gd name="connsiteY3" fmla="*/ 642976 h 2450943"/>
                  <a:gd name="connsiteX4" fmla="*/ 1575251 w 1978294"/>
                  <a:gd name="connsiteY4" fmla="*/ 867910 h 2450943"/>
                  <a:gd name="connsiteX5" fmla="*/ 1966271 w 1978294"/>
                  <a:gd name="connsiteY5" fmla="*/ 1375402 h 2450943"/>
                  <a:gd name="connsiteX6" fmla="*/ 1840667 w 1978294"/>
                  <a:gd name="connsiteY6" fmla="*/ 1684399 h 2450943"/>
                  <a:gd name="connsiteX7" fmla="*/ 1462965 w 1978294"/>
                  <a:gd name="connsiteY7" fmla="*/ 1884553 h 2450943"/>
                  <a:gd name="connsiteX8" fmla="*/ 1040735 w 1978294"/>
                  <a:gd name="connsiteY8" fmla="*/ 2399089 h 2450943"/>
                  <a:gd name="connsiteX9" fmla="*/ 649985 w 1978294"/>
                  <a:gd name="connsiteY9" fmla="*/ 2405439 h 2450943"/>
                  <a:gd name="connsiteX10" fmla="*/ 336594 w 1978294"/>
                  <a:gd name="connsiteY10" fmla="*/ 2141511 h 2450943"/>
                  <a:gd name="connsiteX11" fmla="*/ 72247 w 1978294"/>
                  <a:gd name="connsiteY11" fmla="*/ 1612342 h 2450943"/>
                  <a:gd name="connsiteX0" fmla="*/ 0 w 1980137"/>
                  <a:gd name="connsiteY0" fmla="*/ 1277029 h 2450943"/>
                  <a:gd name="connsiteX1" fmla="*/ 904098 w 1980137"/>
                  <a:gd name="connsiteY1" fmla="*/ 547 h 2450943"/>
                  <a:gd name="connsiteX2" fmla="*/ 983315 w 1980137"/>
                  <a:gd name="connsiteY2" fmla="*/ 440960 h 2450943"/>
                  <a:gd name="connsiteX3" fmla="*/ 1170832 w 1980137"/>
                  <a:gd name="connsiteY3" fmla="*/ 642976 h 2450943"/>
                  <a:gd name="connsiteX4" fmla="*/ 1575251 w 1980137"/>
                  <a:gd name="connsiteY4" fmla="*/ 867910 h 2450943"/>
                  <a:gd name="connsiteX5" fmla="*/ 1966271 w 1980137"/>
                  <a:gd name="connsiteY5" fmla="*/ 1375402 h 2450943"/>
                  <a:gd name="connsiteX6" fmla="*/ 1840667 w 1980137"/>
                  <a:gd name="connsiteY6" fmla="*/ 1684399 h 2450943"/>
                  <a:gd name="connsiteX7" fmla="*/ 1462965 w 1980137"/>
                  <a:gd name="connsiteY7" fmla="*/ 1884553 h 2450943"/>
                  <a:gd name="connsiteX8" fmla="*/ 1040735 w 1980137"/>
                  <a:gd name="connsiteY8" fmla="*/ 2399089 h 2450943"/>
                  <a:gd name="connsiteX9" fmla="*/ 649985 w 1980137"/>
                  <a:gd name="connsiteY9" fmla="*/ 2405439 h 2450943"/>
                  <a:gd name="connsiteX10" fmla="*/ 336594 w 1980137"/>
                  <a:gd name="connsiteY10" fmla="*/ 2141511 h 2450943"/>
                  <a:gd name="connsiteX11" fmla="*/ 72247 w 1980137"/>
                  <a:gd name="connsiteY11" fmla="*/ 1612342 h 2450943"/>
                  <a:gd name="connsiteX0" fmla="*/ 0 w 1978861"/>
                  <a:gd name="connsiteY0" fmla="*/ 1277029 h 2450943"/>
                  <a:gd name="connsiteX1" fmla="*/ 904098 w 1978861"/>
                  <a:gd name="connsiteY1" fmla="*/ 547 h 2450943"/>
                  <a:gd name="connsiteX2" fmla="*/ 983315 w 1978861"/>
                  <a:gd name="connsiteY2" fmla="*/ 440960 h 2450943"/>
                  <a:gd name="connsiteX3" fmla="*/ 1170832 w 1978861"/>
                  <a:gd name="connsiteY3" fmla="*/ 642976 h 2450943"/>
                  <a:gd name="connsiteX4" fmla="*/ 1575251 w 1978861"/>
                  <a:gd name="connsiteY4" fmla="*/ 867910 h 2450943"/>
                  <a:gd name="connsiteX5" fmla="*/ 1966271 w 1978861"/>
                  <a:gd name="connsiteY5" fmla="*/ 1375402 h 2450943"/>
                  <a:gd name="connsiteX6" fmla="*/ 1840667 w 1978861"/>
                  <a:gd name="connsiteY6" fmla="*/ 1684399 h 2450943"/>
                  <a:gd name="connsiteX7" fmla="*/ 1424865 w 1978861"/>
                  <a:gd name="connsiteY7" fmla="*/ 1913128 h 2450943"/>
                  <a:gd name="connsiteX8" fmla="*/ 1040735 w 1978861"/>
                  <a:gd name="connsiteY8" fmla="*/ 2399089 h 2450943"/>
                  <a:gd name="connsiteX9" fmla="*/ 649985 w 1978861"/>
                  <a:gd name="connsiteY9" fmla="*/ 2405439 h 2450943"/>
                  <a:gd name="connsiteX10" fmla="*/ 336594 w 1978861"/>
                  <a:gd name="connsiteY10" fmla="*/ 2141511 h 2450943"/>
                  <a:gd name="connsiteX11" fmla="*/ 72247 w 1978861"/>
                  <a:gd name="connsiteY11" fmla="*/ 1612342 h 2450943"/>
                  <a:gd name="connsiteX0" fmla="*/ 0 w 1978861"/>
                  <a:gd name="connsiteY0" fmla="*/ 1277029 h 2450943"/>
                  <a:gd name="connsiteX1" fmla="*/ 904098 w 1978861"/>
                  <a:gd name="connsiteY1" fmla="*/ 547 h 2450943"/>
                  <a:gd name="connsiteX2" fmla="*/ 983315 w 1978861"/>
                  <a:gd name="connsiteY2" fmla="*/ 440960 h 2450943"/>
                  <a:gd name="connsiteX3" fmla="*/ 1170832 w 1978861"/>
                  <a:gd name="connsiteY3" fmla="*/ 642976 h 2450943"/>
                  <a:gd name="connsiteX4" fmla="*/ 1575251 w 1978861"/>
                  <a:gd name="connsiteY4" fmla="*/ 867910 h 2450943"/>
                  <a:gd name="connsiteX5" fmla="*/ 1966271 w 1978861"/>
                  <a:gd name="connsiteY5" fmla="*/ 1375402 h 2450943"/>
                  <a:gd name="connsiteX6" fmla="*/ 1840667 w 1978861"/>
                  <a:gd name="connsiteY6" fmla="*/ 1684399 h 2450943"/>
                  <a:gd name="connsiteX7" fmla="*/ 1424865 w 1978861"/>
                  <a:gd name="connsiteY7" fmla="*/ 1913128 h 2450943"/>
                  <a:gd name="connsiteX8" fmla="*/ 1040735 w 1978861"/>
                  <a:gd name="connsiteY8" fmla="*/ 2399089 h 2450943"/>
                  <a:gd name="connsiteX9" fmla="*/ 649985 w 1978861"/>
                  <a:gd name="connsiteY9" fmla="*/ 2405439 h 2450943"/>
                  <a:gd name="connsiteX10" fmla="*/ 336594 w 1978861"/>
                  <a:gd name="connsiteY10" fmla="*/ 2141511 h 2450943"/>
                  <a:gd name="connsiteX11" fmla="*/ 72247 w 1978861"/>
                  <a:gd name="connsiteY11" fmla="*/ 1612342 h 2450943"/>
                  <a:gd name="connsiteX0" fmla="*/ 0 w 1982038"/>
                  <a:gd name="connsiteY0" fmla="*/ 1277029 h 2450943"/>
                  <a:gd name="connsiteX1" fmla="*/ 904098 w 1982038"/>
                  <a:gd name="connsiteY1" fmla="*/ 547 h 2450943"/>
                  <a:gd name="connsiteX2" fmla="*/ 983315 w 1982038"/>
                  <a:gd name="connsiteY2" fmla="*/ 440960 h 2450943"/>
                  <a:gd name="connsiteX3" fmla="*/ 1170832 w 1982038"/>
                  <a:gd name="connsiteY3" fmla="*/ 642976 h 2450943"/>
                  <a:gd name="connsiteX4" fmla="*/ 1575251 w 1982038"/>
                  <a:gd name="connsiteY4" fmla="*/ 867910 h 2450943"/>
                  <a:gd name="connsiteX5" fmla="*/ 1966271 w 1982038"/>
                  <a:gd name="connsiteY5" fmla="*/ 1375402 h 2450943"/>
                  <a:gd name="connsiteX6" fmla="*/ 1840667 w 1982038"/>
                  <a:gd name="connsiteY6" fmla="*/ 1684399 h 2450943"/>
                  <a:gd name="connsiteX7" fmla="*/ 1424865 w 1982038"/>
                  <a:gd name="connsiteY7" fmla="*/ 1913128 h 2450943"/>
                  <a:gd name="connsiteX8" fmla="*/ 1040735 w 1982038"/>
                  <a:gd name="connsiteY8" fmla="*/ 2399089 h 2450943"/>
                  <a:gd name="connsiteX9" fmla="*/ 649985 w 1982038"/>
                  <a:gd name="connsiteY9" fmla="*/ 2405439 h 2450943"/>
                  <a:gd name="connsiteX10" fmla="*/ 336594 w 1982038"/>
                  <a:gd name="connsiteY10" fmla="*/ 2141511 h 2450943"/>
                  <a:gd name="connsiteX11" fmla="*/ 72247 w 1982038"/>
                  <a:gd name="connsiteY11" fmla="*/ 1612342 h 2450943"/>
                  <a:gd name="connsiteX0" fmla="*/ 0 w 1982038"/>
                  <a:gd name="connsiteY0" fmla="*/ 1277029 h 2445072"/>
                  <a:gd name="connsiteX1" fmla="*/ 904098 w 1982038"/>
                  <a:gd name="connsiteY1" fmla="*/ 547 h 2445072"/>
                  <a:gd name="connsiteX2" fmla="*/ 983315 w 1982038"/>
                  <a:gd name="connsiteY2" fmla="*/ 440960 h 2445072"/>
                  <a:gd name="connsiteX3" fmla="*/ 1170832 w 1982038"/>
                  <a:gd name="connsiteY3" fmla="*/ 642976 h 2445072"/>
                  <a:gd name="connsiteX4" fmla="*/ 1575251 w 1982038"/>
                  <a:gd name="connsiteY4" fmla="*/ 867910 h 2445072"/>
                  <a:gd name="connsiteX5" fmla="*/ 1966271 w 1982038"/>
                  <a:gd name="connsiteY5" fmla="*/ 1375402 h 2445072"/>
                  <a:gd name="connsiteX6" fmla="*/ 1840667 w 1982038"/>
                  <a:gd name="connsiteY6" fmla="*/ 1684399 h 2445072"/>
                  <a:gd name="connsiteX7" fmla="*/ 1424865 w 1982038"/>
                  <a:gd name="connsiteY7" fmla="*/ 1913128 h 2445072"/>
                  <a:gd name="connsiteX8" fmla="*/ 1031210 w 1982038"/>
                  <a:gd name="connsiteY8" fmla="*/ 2389564 h 2445072"/>
                  <a:gd name="connsiteX9" fmla="*/ 649985 w 1982038"/>
                  <a:gd name="connsiteY9" fmla="*/ 2405439 h 2445072"/>
                  <a:gd name="connsiteX10" fmla="*/ 336594 w 1982038"/>
                  <a:gd name="connsiteY10" fmla="*/ 2141511 h 2445072"/>
                  <a:gd name="connsiteX11" fmla="*/ 72247 w 1982038"/>
                  <a:gd name="connsiteY11" fmla="*/ 1612342 h 2445072"/>
                  <a:gd name="connsiteX0" fmla="*/ 0 w 1993695"/>
                  <a:gd name="connsiteY0" fmla="*/ 1277029 h 2445072"/>
                  <a:gd name="connsiteX1" fmla="*/ 904098 w 1993695"/>
                  <a:gd name="connsiteY1" fmla="*/ 547 h 2445072"/>
                  <a:gd name="connsiteX2" fmla="*/ 983315 w 1993695"/>
                  <a:gd name="connsiteY2" fmla="*/ 440960 h 2445072"/>
                  <a:gd name="connsiteX3" fmla="*/ 1170832 w 1993695"/>
                  <a:gd name="connsiteY3" fmla="*/ 642976 h 2445072"/>
                  <a:gd name="connsiteX4" fmla="*/ 1575251 w 1993695"/>
                  <a:gd name="connsiteY4" fmla="*/ 867910 h 2445072"/>
                  <a:gd name="connsiteX5" fmla="*/ 1966271 w 1993695"/>
                  <a:gd name="connsiteY5" fmla="*/ 1375402 h 2445072"/>
                  <a:gd name="connsiteX6" fmla="*/ 1840667 w 1993695"/>
                  <a:gd name="connsiteY6" fmla="*/ 1684399 h 2445072"/>
                  <a:gd name="connsiteX7" fmla="*/ 1424865 w 1993695"/>
                  <a:gd name="connsiteY7" fmla="*/ 1913128 h 2445072"/>
                  <a:gd name="connsiteX8" fmla="*/ 1031210 w 1993695"/>
                  <a:gd name="connsiteY8" fmla="*/ 2389564 h 2445072"/>
                  <a:gd name="connsiteX9" fmla="*/ 649985 w 1993695"/>
                  <a:gd name="connsiteY9" fmla="*/ 2405439 h 2445072"/>
                  <a:gd name="connsiteX10" fmla="*/ 336594 w 1993695"/>
                  <a:gd name="connsiteY10" fmla="*/ 2141511 h 2445072"/>
                  <a:gd name="connsiteX11" fmla="*/ 72247 w 1993695"/>
                  <a:gd name="connsiteY11" fmla="*/ 1612342 h 2445072"/>
                  <a:gd name="connsiteX0" fmla="*/ 0 w 1961646"/>
                  <a:gd name="connsiteY0" fmla="*/ 1277029 h 2445072"/>
                  <a:gd name="connsiteX1" fmla="*/ 904098 w 1961646"/>
                  <a:gd name="connsiteY1" fmla="*/ 547 h 2445072"/>
                  <a:gd name="connsiteX2" fmla="*/ 983315 w 1961646"/>
                  <a:gd name="connsiteY2" fmla="*/ 440960 h 2445072"/>
                  <a:gd name="connsiteX3" fmla="*/ 1170832 w 1961646"/>
                  <a:gd name="connsiteY3" fmla="*/ 642976 h 2445072"/>
                  <a:gd name="connsiteX4" fmla="*/ 1575251 w 1961646"/>
                  <a:gd name="connsiteY4" fmla="*/ 867910 h 2445072"/>
                  <a:gd name="connsiteX5" fmla="*/ 1947221 w 1961646"/>
                  <a:gd name="connsiteY5" fmla="*/ 1356352 h 2445072"/>
                  <a:gd name="connsiteX6" fmla="*/ 1840667 w 1961646"/>
                  <a:gd name="connsiteY6" fmla="*/ 1684399 h 2445072"/>
                  <a:gd name="connsiteX7" fmla="*/ 1424865 w 1961646"/>
                  <a:gd name="connsiteY7" fmla="*/ 1913128 h 2445072"/>
                  <a:gd name="connsiteX8" fmla="*/ 1031210 w 1961646"/>
                  <a:gd name="connsiteY8" fmla="*/ 2389564 h 2445072"/>
                  <a:gd name="connsiteX9" fmla="*/ 649985 w 1961646"/>
                  <a:gd name="connsiteY9" fmla="*/ 2405439 h 2445072"/>
                  <a:gd name="connsiteX10" fmla="*/ 336594 w 1961646"/>
                  <a:gd name="connsiteY10" fmla="*/ 2141511 h 2445072"/>
                  <a:gd name="connsiteX11" fmla="*/ 72247 w 1961646"/>
                  <a:gd name="connsiteY11" fmla="*/ 1612342 h 2445072"/>
                  <a:gd name="connsiteX0" fmla="*/ 0 w 1970196"/>
                  <a:gd name="connsiteY0" fmla="*/ 1277029 h 2445072"/>
                  <a:gd name="connsiteX1" fmla="*/ 904098 w 1970196"/>
                  <a:gd name="connsiteY1" fmla="*/ 547 h 2445072"/>
                  <a:gd name="connsiteX2" fmla="*/ 983315 w 1970196"/>
                  <a:gd name="connsiteY2" fmla="*/ 440960 h 2445072"/>
                  <a:gd name="connsiteX3" fmla="*/ 1170832 w 1970196"/>
                  <a:gd name="connsiteY3" fmla="*/ 642976 h 2445072"/>
                  <a:gd name="connsiteX4" fmla="*/ 1575251 w 1970196"/>
                  <a:gd name="connsiteY4" fmla="*/ 867910 h 2445072"/>
                  <a:gd name="connsiteX5" fmla="*/ 1956746 w 1970196"/>
                  <a:gd name="connsiteY5" fmla="*/ 1380165 h 2445072"/>
                  <a:gd name="connsiteX6" fmla="*/ 1840667 w 1970196"/>
                  <a:gd name="connsiteY6" fmla="*/ 1684399 h 2445072"/>
                  <a:gd name="connsiteX7" fmla="*/ 1424865 w 1970196"/>
                  <a:gd name="connsiteY7" fmla="*/ 1913128 h 2445072"/>
                  <a:gd name="connsiteX8" fmla="*/ 1031210 w 1970196"/>
                  <a:gd name="connsiteY8" fmla="*/ 2389564 h 2445072"/>
                  <a:gd name="connsiteX9" fmla="*/ 649985 w 1970196"/>
                  <a:gd name="connsiteY9" fmla="*/ 2405439 h 2445072"/>
                  <a:gd name="connsiteX10" fmla="*/ 336594 w 1970196"/>
                  <a:gd name="connsiteY10" fmla="*/ 2141511 h 2445072"/>
                  <a:gd name="connsiteX11" fmla="*/ 72247 w 1970196"/>
                  <a:gd name="connsiteY11" fmla="*/ 1612342 h 2445072"/>
                  <a:gd name="connsiteX0" fmla="*/ 0 w 1970196"/>
                  <a:gd name="connsiteY0" fmla="*/ 1277029 h 2445072"/>
                  <a:gd name="connsiteX1" fmla="*/ 904098 w 1970196"/>
                  <a:gd name="connsiteY1" fmla="*/ 547 h 2445072"/>
                  <a:gd name="connsiteX2" fmla="*/ 983315 w 1970196"/>
                  <a:gd name="connsiteY2" fmla="*/ 440960 h 2445072"/>
                  <a:gd name="connsiteX3" fmla="*/ 1170832 w 1970196"/>
                  <a:gd name="connsiteY3" fmla="*/ 642976 h 2445072"/>
                  <a:gd name="connsiteX4" fmla="*/ 1575251 w 1970196"/>
                  <a:gd name="connsiteY4" fmla="*/ 867910 h 2445072"/>
                  <a:gd name="connsiteX5" fmla="*/ 1956746 w 1970196"/>
                  <a:gd name="connsiteY5" fmla="*/ 1394453 h 2445072"/>
                  <a:gd name="connsiteX6" fmla="*/ 1840667 w 1970196"/>
                  <a:gd name="connsiteY6" fmla="*/ 1684399 h 2445072"/>
                  <a:gd name="connsiteX7" fmla="*/ 1424865 w 1970196"/>
                  <a:gd name="connsiteY7" fmla="*/ 1913128 h 2445072"/>
                  <a:gd name="connsiteX8" fmla="*/ 1031210 w 1970196"/>
                  <a:gd name="connsiteY8" fmla="*/ 2389564 h 2445072"/>
                  <a:gd name="connsiteX9" fmla="*/ 649985 w 1970196"/>
                  <a:gd name="connsiteY9" fmla="*/ 2405439 h 2445072"/>
                  <a:gd name="connsiteX10" fmla="*/ 336594 w 1970196"/>
                  <a:gd name="connsiteY10" fmla="*/ 2141511 h 2445072"/>
                  <a:gd name="connsiteX11" fmla="*/ 72247 w 1970196"/>
                  <a:gd name="connsiteY11" fmla="*/ 1612342 h 2445072"/>
                  <a:gd name="connsiteX0" fmla="*/ 0 w 1972437"/>
                  <a:gd name="connsiteY0" fmla="*/ 1277029 h 2445072"/>
                  <a:gd name="connsiteX1" fmla="*/ 904098 w 1972437"/>
                  <a:gd name="connsiteY1" fmla="*/ 547 h 2445072"/>
                  <a:gd name="connsiteX2" fmla="*/ 983315 w 1972437"/>
                  <a:gd name="connsiteY2" fmla="*/ 440960 h 2445072"/>
                  <a:gd name="connsiteX3" fmla="*/ 1170832 w 1972437"/>
                  <a:gd name="connsiteY3" fmla="*/ 642976 h 2445072"/>
                  <a:gd name="connsiteX4" fmla="*/ 1575251 w 1972437"/>
                  <a:gd name="connsiteY4" fmla="*/ 867910 h 2445072"/>
                  <a:gd name="connsiteX5" fmla="*/ 1956746 w 1972437"/>
                  <a:gd name="connsiteY5" fmla="*/ 1394453 h 2445072"/>
                  <a:gd name="connsiteX6" fmla="*/ 1840667 w 1972437"/>
                  <a:gd name="connsiteY6" fmla="*/ 1684399 h 2445072"/>
                  <a:gd name="connsiteX7" fmla="*/ 1424865 w 1972437"/>
                  <a:gd name="connsiteY7" fmla="*/ 1913128 h 2445072"/>
                  <a:gd name="connsiteX8" fmla="*/ 1031210 w 1972437"/>
                  <a:gd name="connsiteY8" fmla="*/ 2389564 h 2445072"/>
                  <a:gd name="connsiteX9" fmla="*/ 649985 w 1972437"/>
                  <a:gd name="connsiteY9" fmla="*/ 2405439 h 2445072"/>
                  <a:gd name="connsiteX10" fmla="*/ 336594 w 1972437"/>
                  <a:gd name="connsiteY10" fmla="*/ 2141511 h 2445072"/>
                  <a:gd name="connsiteX11" fmla="*/ 72247 w 1972437"/>
                  <a:gd name="connsiteY11" fmla="*/ 1612342 h 2445072"/>
                  <a:gd name="connsiteX0" fmla="*/ 0 w 1964245"/>
                  <a:gd name="connsiteY0" fmla="*/ 1277029 h 2445072"/>
                  <a:gd name="connsiteX1" fmla="*/ 904098 w 1964245"/>
                  <a:gd name="connsiteY1" fmla="*/ 547 h 2445072"/>
                  <a:gd name="connsiteX2" fmla="*/ 983315 w 1964245"/>
                  <a:gd name="connsiteY2" fmla="*/ 440960 h 2445072"/>
                  <a:gd name="connsiteX3" fmla="*/ 1170832 w 1964245"/>
                  <a:gd name="connsiteY3" fmla="*/ 642976 h 2445072"/>
                  <a:gd name="connsiteX4" fmla="*/ 1575251 w 1964245"/>
                  <a:gd name="connsiteY4" fmla="*/ 867910 h 2445072"/>
                  <a:gd name="connsiteX5" fmla="*/ 1956746 w 1964245"/>
                  <a:gd name="connsiteY5" fmla="*/ 1394453 h 2445072"/>
                  <a:gd name="connsiteX6" fmla="*/ 1788279 w 1964245"/>
                  <a:gd name="connsiteY6" fmla="*/ 1703449 h 2445072"/>
                  <a:gd name="connsiteX7" fmla="*/ 1424865 w 1964245"/>
                  <a:gd name="connsiteY7" fmla="*/ 1913128 h 2445072"/>
                  <a:gd name="connsiteX8" fmla="*/ 1031210 w 1964245"/>
                  <a:gd name="connsiteY8" fmla="*/ 2389564 h 2445072"/>
                  <a:gd name="connsiteX9" fmla="*/ 649985 w 1964245"/>
                  <a:gd name="connsiteY9" fmla="*/ 2405439 h 2445072"/>
                  <a:gd name="connsiteX10" fmla="*/ 336594 w 1964245"/>
                  <a:gd name="connsiteY10" fmla="*/ 2141511 h 2445072"/>
                  <a:gd name="connsiteX11" fmla="*/ 72247 w 1964245"/>
                  <a:gd name="connsiteY11" fmla="*/ 1612342 h 2445072"/>
                  <a:gd name="connsiteX0" fmla="*/ 0 w 1970595"/>
                  <a:gd name="connsiteY0" fmla="*/ 1277029 h 2445072"/>
                  <a:gd name="connsiteX1" fmla="*/ 904098 w 1970595"/>
                  <a:gd name="connsiteY1" fmla="*/ 547 h 2445072"/>
                  <a:gd name="connsiteX2" fmla="*/ 983315 w 1970595"/>
                  <a:gd name="connsiteY2" fmla="*/ 440960 h 2445072"/>
                  <a:gd name="connsiteX3" fmla="*/ 1170832 w 1970595"/>
                  <a:gd name="connsiteY3" fmla="*/ 642976 h 2445072"/>
                  <a:gd name="connsiteX4" fmla="*/ 1575251 w 1970595"/>
                  <a:gd name="connsiteY4" fmla="*/ 867910 h 2445072"/>
                  <a:gd name="connsiteX5" fmla="*/ 1956746 w 1970595"/>
                  <a:gd name="connsiteY5" fmla="*/ 1394453 h 2445072"/>
                  <a:gd name="connsiteX6" fmla="*/ 1788279 w 1970595"/>
                  <a:gd name="connsiteY6" fmla="*/ 1703449 h 2445072"/>
                  <a:gd name="connsiteX7" fmla="*/ 1424865 w 1970595"/>
                  <a:gd name="connsiteY7" fmla="*/ 1913128 h 2445072"/>
                  <a:gd name="connsiteX8" fmla="*/ 1031210 w 1970595"/>
                  <a:gd name="connsiteY8" fmla="*/ 2389564 h 2445072"/>
                  <a:gd name="connsiteX9" fmla="*/ 649985 w 1970595"/>
                  <a:gd name="connsiteY9" fmla="*/ 2405439 h 2445072"/>
                  <a:gd name="connsiteX10" fmla="*/ 336594 w 1970595"/>
                  <a:gd name="connsiteY10" fmla="*/ 2141511 h 2445072"/>
                  <a:gd name="connsiteX11" fmla="*/ 72247 w 1970595"/>
                  <a:gd name="connsiteY11" fmla="*/ 1612342 h 2445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0595" h="2445072">
                    <a:moveTo>
                      <a:pt x="0" y="1277029"/>
                    </a:moveTo>
                    <a:cubicBezTo>
                      <a:pt x="43983" y="809657"/>
                      <a:pt x="688089" y="-24414"/>
                      <a:pt x="904098" y="547"/>
                    </a:cubicBezTo>
                    <a:cubicBezTo>
                      <a:pt x="929607" y="228708"/>
                      <a:pt x="938859" y="333889"/>
                      <a:pt x="983315" y="440960"/>
                    </a:cubicBezTo>
                    <a:cubicBezTo>
                      <a:pt x="1027771" y="548031"/>
                      <a:pt x="1072176" y="571818"/>
                      <a:pt x="1170832" y="642976"/>
                    </a:cubicBezTo>
                    <a:cubicBezTo>
                      <a:pt x="1269488" y="714134"/>
                      <a:pt x="1444265" y="742664"/>
                      <a:pt x="1575251" y="867910"/>
                    </a:cubicBezTo>
                    <a:cubicBezTo>
                      <a:pt x="1706237" y="993156"/>
                      <a:pt x="1921241" y="1255196"/>
                      <a:pt x="1956746" y="1394453"/>
                    </a:cubicBezTo>
                    <a:cubicBezTo>
                      <a:pt x="1992251" y="1533710"/>
                      <a:pt x="1967414" y="1640816"/>
                      <a:pt x="1788279" y="1703449"/>
                    </a:cubicBezTo>
                    <a:cubicBezTo>
                      <a:pt x="1609144" y="1766082"/>
                      <a:pt x="1551043" y="1798776"/>
                      <a:pt x="1424865" y="1913128"/>
                    </a:cubicBezTo>
                    <a:cubicBezTo>
                      <a:pt x="1298687" y="2027481"/>
                      <a:pt x="1172263" y="2117012"/>
                      <a:pt x="1031210" y="2389564"/>
                    </a:cubicBezTo>
                    <a:cubicBezTo>
                      <a:pt x="896507" y="2474791"/>
                      <a:pt x="765754" y="2446781"/>
                      <a:pt x="649985" y="2405439"/>
                    </a:cubicBezTo>
                    <a:cubicBezTo>
                      <a:pt x="534216" y="2364097"/>
                      <a:pt x="432884" y="2273694"/>
                      <a:pt x="336594" y="2141511"/>
                    </a:cubicBezTo>
                    <a:cubicBezTo>
                      <a:pt x="240304" y="2009328"/>
                      <a:pt x="72247" y="1612342"/>
                      <a:pt x="72247" y="1612342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8035169" flipV="1">
                <a:off x="5854820" y="2638254"/>
                <a:ext cx="135467" cy="127000"/>
              </a:xfrm>
              <a:custGeom>
                <a:avLst/>
                <a:gdLst>
                  <a:gd name="connsiteX0" fmla="*/ 135467 w 135467"/>
                  <a:gd name="connsiteY0" fmla="*/ 0 h 127000"/>
                  <a:gd name="connsiteX1" fmla="*/ 127000 w 135467"/>
                  <a:gd name="connsiteY1" fmla="*/ 127000 h 127000"/>
                  <a:gd name="connsiteX2" fmla="*/ 0 w 135467"/>
                  <a:gd name="connsiteY2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467" h="127000">
                    <a:moveTo>
                      <a:pt x="135467" y="0"/>
                    </a:moveTo>
                    <a:lnTo>
                      <a:pt x="127000" y="127000"/>
                    </a:lnTo>
                    <a:lnTo>
                      <a:pt x="0" y="127000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16200000" flipV="1">
                <a:off x="6625166" y="3238499"/>
                <a:ext cx="135467" cy="127000"/>
              </a:xfrm>
              <a:custGeom>
                <a:avLst/>
                <a:gdLst>
                  <a:gd name="connsiteX0" fmla="*/ 135467 w 135467"/>
                  <a:gd name="connsiteY0" fmla="*/ 0 h 127000"/>
                  <a:gd name="connsiteX1" fmla="*/ 127000 w 135467"/>
                  <a:gd name="connsiteY1" fmla="*/ 127000 h 127000"/>
                  <a:gd name="connsiteX2" fmla="*/ 0 w 135467"/>
                  <a:gd name="connsiteY2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467" h="127000">
                    <a:moveTo>
                      <a:pt x="135467" y="0"/>
                    </a:moveTo>
                    <a:lnTo>
                      <a:pt x="127000" y="127000"/>
                    </a:lnTo>
                    <a:lnTo>
                      <a:pt x="0" y="127000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20975780" flipV="1">
                <a:off x="6019194" y="4438016"/>
                <a:ext cx="135467" cy="127000"/>
              </a:xfrm>
              <a:custGeom>
                <a:avLst/>
                <a:gdLst>
                  <a:gd name="connsiteX0" fmla="*/ 135467 w 135467"/>
                  <a:gd name="connsiteY0" fmla="*/ 0 h 127000"/>
                  <a:gd name="connsiteX1" fmla="*/ 127000 w 135467"/>
                  <a:gd name="connsiteY1" fmla="*/ 127000 h 127000"/>
                  <a:gd name="connsiteX2" fmla="*/ 0 w 135467"/>
                  <a:gd name="connsiteY2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467" h="127000">
                    <a:moveTo>
                      <a:pt x="135467" y="0"/>
                    </a:moveTo>
                    <a:lnTo>
                      <a:pt x="127000" y="127000"/>
                    </a:lnTo>
                    <a:lnTo>
                      <a:pt x="0" y="127000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20975780" flipV="1">
                <a:off x="6775047" y="3875013"/>
                <a:ext cx="135467" cy="127000"/>
              </a:xfrm>
              <a:custGeom>
                <a:avLst/>
                <a:gdLst>
                  <a:gd name="connsiteX0" fmla="*/ 135467 w 135467"/>
                  <a:gd name="connsiteY0" fmla="*/ 0 h 127000"/>
                  <a:gd name="connsiteX1" fmla="*/ 127000 w 135467"/>
                  <a:gd name="connsiteY1" fmla="*/ 127000 h 127000"/>
                  <a:gd name="connsiteX2" fmla="*/ 0 w 135467"/>
                  <a:gd name="connsiteY2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467" h="127000">
                    <a:moveTo>
                      <a:pt x="135467" y="0"/>
                    </a:moveTo>
                    <a:lnTo>
                      <a:pt x="127000" y="127000"/>
                    </a:lnTo>
                    <a:lnTo>
                      <a:pt x="0" y="127000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 rot="4316247" flipV="1">
                <a:off x="5362574" y="4552315"/>
                <a:ext cx="135467" cy="127000"/>
              </a:xfrm>
              <a:custGeom>
                <a:avLst/>
                <a:gdLst>
                  <a:gd name="connsiteX0" fmla="*/ 135467 w 135467"/>
                  <a:gd name="connsiteY0" fmla="*/ 0 h 127000"/>
                  <a:gd name="connsiteX1" fmla="*/ 127000 w 135467"/>
                  <a:gd name="connsiteY1" fmla="*/ 127000 h 127000"/>
                  <a:gd name="connsiteX2" fmla="*/ 0 w 135467"/>
                  <a:gd name="connsiteY2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467" h="127000">
                    <a:moveTo>
                      <a:pt x="135467" y="0"/>
                    </a:moveTo>
                    <a:lnTo>
                      <a:pt x="127000" y="127000"/>
                    </a:lnTo>
                    <a:lnTo>
                      <a:pt x="0" y="127000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10800000" flipV="1">
                <a:off x="5319063" y="2594713"/>
                <a:ext cx="135467" cy="127000"/>
              </a:xfrm>
              <a:custGeom>
                <a:avLst/>
                <a:gdLst>
                  <a:gd name="connsiteX0" fmla="*/ 135467 w 135467"/>
                  <a:gd name="connsiteY0" fmla="*/ 0 h 127000"/>
                  <a:gd name="connsiteX1" fmla="*/ 127000 w 135467"/>
                  <a:gd name="connsiteY1" fmla="*/ 127000 h 127000"/>
                  <a:gd name="connsiteX2" fmla="*/ 0 w 135467"/>
                  <a:gd name="connsiteY2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467" h="127000">
                    <a:moveTo>
                      <a:pt x="135467" y="0"/>
                    </a:moveTo>
                    <a:lnTo>
                      <a:pt x="127000" y="127000"/>
                    </a:lnTo>
                    <a:lnTo>
                      <a:pt x="0" y="127000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 rot="10800000" flipV="1">
                <a:off x="4984304" y="3107265"/>
                <a:ext cx="135467" cy="127000"/>
              </a:xfrm>
              <a:custGeom>
                <a:avLst/>
                <a:gdLst>
                  <a:gd name="connsiteX0" fmla="*/ 135467 w 135467"/>
                  <a:gd name="connsiteY0" fmla="*/ 0 h 127000"/>
                  <a:gd name="connsiteX1" fmla="*/ 127000 w 135467"/>
                  <a:gd name="connsiteY1" fmla="*/ 127000 h 127000"/>
                  <a:gd name="connsiteX2" fmla="*/ 0 w 135467"/>
                  <a:gd name="connsiteY2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467" h="127000">
                    <a:moveTo>
                      <a:pt x="135467" y="0"/>
                    </a:moveTo>
                    <a:lnTo>
                      <a:pt x="127000" y="127000"/>
                    </a:lnTo>
                    <a:lnTo>
                      <a:pt x="0" y="127000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1700834" y="2206997"/>
              <a:ext cx="3131345" cy="2541073"/>
            </a:xfrm>
            <a:custGeom>
              <a:avLst/>
              <a:gdLst>
                <a:gd name="connsiteX0" fmla="*/ 2023302 w 3130099"/>
                <a:gd name="connsiteY0" fmla="*/ 5815 h 2449857"/>
                <a:gd name="connsiteX1" fmla="*/ 2155256 w 3130099"/>
                <a:gd name="connsiteY1" fmla="*/ 467689 h 2449857"/>
                <a:gd name="connsiteX2" fmla="*/ 2534624 w 3130099"/>
                <a:gd name="connsiteY2" fmla="*/ 682130 h 2449857"/>
                <a:gd name="connsiteX3" fmla="*/ 2930486 w 3130099"/>
                <a:gd name="connsiteY3" fmla="*/ 1012040 h 2449857"/>
                <a:gd name="connsiteX4" fmla="*/ 3111923 w 3130099"/>
                <a:gd name="connsiteY4" fmla="*/ 1308959 h 2449857"/>
                <a:gd name="connsiteX5" fmla="*/ 3078934 w 3130099"/>
                <a:gd name="connsiteY5" fmla="*/ 1556391 h 2449857"/>
                <a:gd name="connsiteX6" fmla="*/ 2716061 w 3130099"/>
                <a:gd name="connsiteY6" fmla="*/ 1704850 h 2449857"/>
                <a:gd name="connsiteX7" fmla="*/ 2369682 w 3130099"/>
                <a:gd name="connsiteY7" fmla="*/ 2001769 h 2449857"/>
                <a:gd name="connsiteX8" fmla="*/ 2237728 w 3130099"/>
                <a:gd name="connsiteY8" fmla="*/ 2166724 h 2449857"/>
                <a:gd name="connsiteX9" fmla="*/ 1858360 w 3130099"/>
                <a:gd name="connsiteY9" fmla="*/ 2331679 h 2449857"/>
                <a:gd name="connsiteX10" fmla="*/ 984165 w 3130099"/>
                <a:gd name="connsiteY10" fmla="*/ 2447148 h 2449857"/>
                <a:gd name="connsiteX11" fmla="*/ 423360 w 3130099"/>
                <a:gd name="connsiteY11" fmla="*/ 2216211 h 2449857"/>
                <a:gd name="connsiteX12" fmla="*/ 27498 w 3130099"/>
                <a:gd name="connsiteY12" fmla="*/ 1754337 h 2449857"/>
                <a:gd name="connsiteX13" fmla="*/ 93475 w 3130099"/>
                <a:gd name="connsiteY13" fmla="*/ 1209986 h 2449857"/>
                <a:gd name="connsiteX14" fmla="*/ 571808 w 3130099"/>
                <a:gd name="connsiteY14" fmla="*/ 880076 h 2449857"/>
                <a:gd name="connsiteX15" fmla="*/ 1363532 w 3130099"/>
                <a:gd name="connsiteY15" fmla="*/ 253247 h 2449857"/>
                <a:gd name="connsiteX16" fmla="*/ 2023302 w 3130099"/>
                <a:gd name="connsiteY16" fmla="*/ 5815 h 2449857"/>
                <a:gd name="connsiteX0" fmla="*/ 2006369 w 3130099"/>
                <a:gd name="connsiteY0" fmla="*/ 4176 h 2524418"/>
                <a:gd name="connsiteX1" fmla="*/ 2155256 w 3130099"/>
                <a:gd name="connsiteY1" fmla="*/ 542250 h 2524418"/>
                <a:gd name="connsiteX2" fmla="*/ 2534624 w 3130099"/>
                <a:gd name="connsiteY2" fmla="*/ 756691 h 2524418"/>
                <a:gd name="connsiteX3" fmla="*/ 2930486 w 3130099"/>
                <a:gd name="connsiteY3" fmla="*/ 1086601 h 2524418"/>
                <a:gd name="connsiteX4" fmla="*/ 3111923 w 3130099"/>
                <a:gd name="connsiteY4" fmla="*/ 1383520 h 2524418"/>
                <a:gd name="connsiteX5" fmla="*/ 3078934 w 3130099"/>
                <a:gd name="connsiteY5" fmla="*/ 1630952 h 2524418"/>
                <a:gd name="connsiteX6" fmla="*/ 2716061 w 3130099"/>
                <a:gd name="connsiteY6" fmla="*/ 1779411 h 2524418"/>
                <a:gd name="connsiteX7" fmla="*/ 2369682 w 3130099"/>
                <a:gd name="connsiteY7" fmla="*/ 2076330 h 2524418"/>
                <a:gd name="connsiteX8" fmla="*/ 2237728 w 3130099"/>
                <a:gd name="connsiteY8" fmla="*/ 2241285 h 2524418"/>
                <a:gd name="connsiteX9" fmla="*/ 1858360 w 3130099"/>
                <a:gd name="connsiteY9" fmla="*/ 2406240 h 2524418"/>
                <a:gd name="connsiteX10" fmla="*/ 984165 w 3130099"/>
                <a:gd name="connsiteY10" fmla="*/ 2521709 h 2524418"/>
                <a:gd name="connsiteX11" fmla="*/ 423360 w 3130099"/>
                <a:gd name="connsiteY11" fmla="*/ 2290772 h 2524418"/>
                <a:gd name="connsiteX12" fmla="*/ 27498 w 3130099"/>
                <a:gd name="connsiteY12" fmla="*/ 1828898 h 2524418"/>
                <a:gd name="connsiteX13" fmla="*/ 93475 w 3130099"/>
                <a:gd name="connsiteY13" fmla="*/ 1284547 h 2524418"/>
                <a:gd name="connsiteX14" fmla="*/ 571808 w 3130099"/>
                <a:gd name="connsiteY14" fmla="*/ 954637 h 2524418"/>
                <a:gd name="connsiteX15" fmla="*/ 1363532 w 3130099"/>
                <a:gd name="connsiteY15" fmla="*/ 327808 h 2524418"/>
                <a:gd name="connsiteX16" fmla="*/ 2006369 w 3130099"/>
                <a:gd name="connsiteY16" fmla="*/ 4176 h 2524418"/>
                <a:gd name="connsiteX0" fmla="*/ 2006369 w 3130099"/>
                <a:gd name="connsiteY0" fmla="*/ 4176 h 2524418"/>
                <a:gd name="connsiteX1" fmla="*/ 2155256 w 3130099"/>
                <a:gd name="connsiteY1" fmla="*/ 542250 h 2524418"/>
                <a:gd name="connsiteX2" fmla="*/ 2534624 w 3130099"/>
                <a:gd name="connsiteY2" fmla="*/ 756691 h 2524418"/>
                <a:gd name="connsiteX3" fmla="*/ 2930486 w 3130099"/>
                <a:gd name="connsiteY3" fmla="*/ 1086601 h 2524418"/>
                <a:gd name="connsiteX4" fmla="*/ 3111923 w 3130099"/>
                <a:gd name="connsiteY4" fmla="*/ 1383520 h 2524418"/>
                <a:gd name="connsiteX5" fmla="*/ 3078934 w 3130099"/>
                <a:gd name="connsiteY5" fmla="*/ 1630952 h 2524418"/>
                <a:gd name="connsiteX6" fmla="*/ 2716061 w 3130099"/>
                <a:gd name="connsiteY6" fmla="*/ 1779411 h 2524418"/>
                <a:gd name="connsiteX7" fmla="*/ 2369682 w 3130099"/>
                <a:gd name="connsiteY7" fmla="*/ 2076330 h 2524418"/>
                <a:gd name="connsiteX8" fmla="*/ 2237728 w 3130099"/>
                <a:gd name="connsiteY8" fmla="*/ 2241285 h 2524418"/>
                <a:gd name="connsiteX9" fmla="*/ 1858360 w 3130099"/>
                <a:gd name="connsiteY9" fmla="*/ 2406240 h 2524418"/>
                <a:gd name="connsiteX10" fmla="*/ 984165 w 3130099"/>
                <a:gd name="connsiteY10" fmla="*/ 2521709 h 2524418"/>
                <a:gd name="connsiteX11" fmla="*/ 423360 w 3130099"/>
                <a:gd name="connsiteY11" fmla="*/ 2290772 h 2524418"/>
                <a:gd name="connsiteX12" fmla="*/ 27498 w 3130099"/>
                <a:gd name="connsiteY12" fmla="*/ 1828898 h 2524418"/>
                <a:gd name="connsiteX13" fmla="*/ 93475 w 3130099"/>
                <a:gd name="connsiteY13" fmla="*/ 1284547 h 2524418"/>
                <a:gd name="connsiteX14" fmla="*/ 571808 w 3130099"/>
                <a:gd name="connsiteY14" fmla="*/ 954637 h 2524418"/>
                <a:gd name="connsiteX15" fmla="*/ 1363532 w 3130099"/>
                <a:gd name="connsiteY15" fmla="*/ 327808 h 2524418"/>
                <a:gd name="connsiteX16" fmla="*/ 2006369 w 3130099"/>
                <a:gd name="connsiteY16" fmla="*/ 4176 h 2524418"/>
                <a:gd name="connsiteX0" fmla="*/ 2006369 w 3130099"/>
                <a:gd name="connsiteY0" fmla="*/ 0 h 2520242"/>
                <a:gd name="connsiteX1" fmla="*/ 2155256 w 3130099"/>
                <a:gd name="connsiteY1" fmla="*/ 538074 h 2520242"/>
                <a:gd name="connsiteX2" fmla="*/ 2534624 w 3130099"/>
                <a:gd name="connsiteY2" fmla="*/ 752515 h 2520242"/>
                <a:gd name="connsiteX3" fmla="*/ 2930486 w 3130099"/>
                <a:gd name="connsiteY3" fmla="*/ 1082425 h 2520242"/>
                <a:gd name="connsiteX4" fmla="*/ 3111923 w 3130099"/>
                <a:gd name="connsiteY4" fmla="*/ 1379344 h 2520242"/>
                <a:gd name="connsiteX5" fmla="*/ 3078934 w 3130099"/>
                <a:gd name="connsiteY5" fmla="*/ 1626776 h 2520242"/>
                <a:gd name="connsiteX6" fmla="*/ 2716061 w 3130099"/>
                <a:gd name="connsiteY6" fmla="*/ 1775235 h 2520242"/>
                <a:gd name="connsiteX7" fmla="*/ 2369682 w 3130099"/>
                <a:gd name="connsiteY7" fmla="*/ 2072154 h 2520242"/>
                <a:gd name="connsiteX8" fmla="*/ 2237728 w 3130099"/>
                <a:gd name="connsiteY8" fmla="*/ 2237109 h 2520242"/>
                <a:gd name="connsiteX9" fmla="*/ 1858360 w 3130099"/>
                <a:gd name="connsiteY9" fmla="*/ 2402064 h 2520242"/>
                <a:gd name="connsiteX10" fmla="*/ 984165 w 3130099"/>
                <a:gd name="connsiteY10" fmla="*/ 2517533 h 2520242"/>
                <a:gd name="connsiteX11" fmla="*/ 423360 w 3130099"/>
                <a:gd name="connsiteY11" fmla="*/ 2286596 h 2520242"/>
                <a:gd name="connsiteX12" fmla="*/ 27498 w 3130099"/>
                <a:gd name="connsiteY12" fmla="*/ 1824722 h 2520242"/>
                <a:gd name="connsiteX13" fmla="*/ 93475 w 3130099"/>
                <a:gd name="connsiteY13" fmla="*/ 1280371 h 2520242"/>
                <a:gd name="connsiteX14" fmla="*/ 571808 w 3130099"/>
                <a:gd name="connsiteY14" fmla="*/ 950461 h 2520242"/>
                <a:gd name="connsiteX15" fmla="*/ 1363532 w 3130099"/>
                <a:gd name="connsiteY15" fmla="*/ 323632 h 2520242"/>
                <a:gd name="connsiteX16" fmla="*/ 2006369 w 3130099"/>
                <a:gd name="connsiteY16" fmla="*/ 0 h 2520242"/>
                <a:gd name="connsiteX0" fmla="*/ 2006369 w 3130099"/>
                <a:gd name="connsiteY0" fmla="*/ 0 h 2520242"/>
                <a:gd name="connsiteX1" fmla="*/ 2155256 w 3130099"/>
                <a:gd name="connsiteY1" fmla="*/ 538074 h 2520242"/>
                <a:gd name="connsiteX2" fmla="*/ 2534624 w 3130099"/>
                <a:gd name="connsiteY2" fmla="*/ 752515 h 2520242"/>
                <a:gd name="connsiteX3" fmla="*/ 2930486 w 3130099"/>
                <a:gd name="connsiteY3" fmla="*/ 1082425 h 2520242"/>
                <a:gd name="connsiteX4" fmla="*/ 3111923 w 3130099"/>
                <a:gd name="connsiteY4" fmla="*/ 1379344 h 2520242"/>
                <a:gd name="connsiteX5" fmla="*/ 3078934 w 3130099"/>
                <a:gd name="connsiteY5" fmla="*/ 1626776 h 2520242"/>
                <a:gd name="connsiteX6" fmla="*/ 2716061 w 3130099"/>
                <a:gd name="connsiteY6" fmla="*/ 1775235 h 2520242"/>
                <a:gd name="connsiteX7" fmla="*/ 2369682 w 3130099"/>
                <a:gd name="connsiteY7" fmla="*/ 2072154 h 2520242"/>
                <a:gd name="connsiteX8" fmla="*/ 2237728 w 3130099"/>
                <a:gd name="connsiteY8" fmla="*/ 2237109 h 2520242"/>
                <a:gd name="connsiteX9" fmla="*/ 1858360 w 3130099"/>
                <a:gd name="connsiteY9" fmla="*/ 2402064 h 2520242"/>
                <a:gd name="connsiteX10" fmla="*/ 984165 w 3130099"/>
                <a:gd name="connsiteY10" fmla="*/ 2517533 h 2520242"/>
                <a:gd name="connsiteX11" fmla="*/ 423360 w 3130099"/>
                <a:gd name="connsiteY11" fmla="*/ 2286596 h 2520242"/>
                <a:gd name="connsiteX12" fmla="*/ 27498 w 3130099"/>
                <a:gd name="connsiteY12" fmla="*/ 1824722 h 2520242"/>
                <a:gd name="connsiteX13" fmla="*/ 93475 w 3130099"/>
                <a:gd name="connsiteY13" fmla="*/ 1280371 h 2520242"/>
                <a:gd name="connsiteX14" fmla="*/ 571808 w 3130099"/>
                <a:gd name="connsiteY14" fmla="*/ 950461 h 2520242"/>
                <a:gd name="connsiteX15" fmla="*/ 1363532 w 3130099"/>
                <a:gd name="connsiteY15" fmla="*/ 323632 h 2520242"/>
                <a:gd name="connsiteX16" fmla="*/ 2006369 w 3130099"/>
                <a:gd name="connsiteY16" fmla="*/ 0 h 2520242"/>
                <a:gd name="connsiteX0" fmla="*/ 2006369 w 3130099"/>
                <a:gd name="connsiteY0" fmla="*/ 0 h 2519873"/>
                <a:gd name="connsiteX1" fmla="*/ 2155256 w 3130099"/>
                <a:gd name="connsiteY1" fmla="*/ 538074 h 2519873"/>
                <a:gd name="connsiteX2" fmla="*/ 2534624 w 3130099"/>
                <a:gd name="connsiteY2" fmla="*/ 752515 h 2519873"/>
                <a:gd name="connsiteX3" fmla="*/ 2930486 w 3130099"/>
                <a:gd name="connsiteY3" fmla="*/ 1082425 h 2519873"/>
                <a:gd name="connsiteX4" fmla="*/ 3111923 w 3130099"/>
                <a:gd name="connsiteY4" fmla="*/ 1379344 h 2519873"/>
                <a:gd name="connsiteX5" fmla="*/ 3078934 w 3130099"/>
                <a:gd name="connsiteY5" fmla="*/ 1626776 h 2519873"/>
                <a:gd name="connsiteX6" fmla="*/ 2716061 w 3130099"/>
                <a:gd name="connsiteY6" fmla="*/ 1775235 h 2519873"/>
                <a:gd name="connsiteX7" fmla="*/ 2369682 w 3130099"/>
                <a:gd name="connsiteY7" fmla="*/ 2072154 h 2519873"/>
                <a:gd name="connsiteX8" fmla="*/ 2161528 w 3130099"/>
                <a:gd name="connsiteY8" fmla="*/ 2338709 h 2519873"/>
                <a:gd name="connsiteX9" fmla="*/ 1858360 w 3130099"/>
                <a:gd name="connsiteY9" fmla="*/ 2402064 h 2519873"/>
                <a:gd name="connsiteX10" fmla="*/ 984165 w 3130099"/>
                <a:gd name="connsiteY10" fmla="*/ 2517533 h 2519873"/>
                <a:gd name="connsiteX11" fmla="*/ 423360 w 3130099"/>
                <a:gd name="connsiteY11" fmla="*/ 2286596 h 2519873"/>
                <a:gd name="connsiteX12" fmla="*/ 27498 w 3130099"/>
                <a:gd name="connsiteY12" fmla="*/ 1824722 h 2519873"/>
                <a:gd name="connsiteX13" fmla="*/ 93475 w 3130099"/>
                <a:gd name="connsiteY13" fmla="*/ 1280371 h 2519873"/>
                <a:gd name="connsiteX14" fmla="*/ 571808 w 3130099"/>
                <a:gd name="connsiteY14" fmla="*/ 950461 h 2519873"/>
                <a:gd name="connsiteX15" fmla="*/ 1363532 w 3130099"/>
                <a:gd name="connsiteY15" fmla="*/ 323632 h 2519873"/>
                <a:gd name="connsiteX16" fmla="*/ 2006369 w 3130099"/>
                <a:gd name="connsiteY16" fmla="*/ 0 h 2519873"/>
                <a:gd name="connsiteX0" fmla="*/ 2006369 w 3130099"/>
                <a:gd name="connsiteY0" fmla="*/ 0 h 2524445"/>
                <a:gd name="connsiteX1" fmla="*/ 2155256 w 3130099"/>
                <a:gd name="connsiteY1" fmla="*/ 538074 h 2524445"/>
                <a:gd name="connsiteX2" fmla="*/ 2534624 w 3130099"/>
                <a:gd name="connsiteY2" fmla="*/ 752515 h 2524445"/>
                <a:gd name="connsiteX3" fmla="*/ 2930486 w 3130099"/>
                <a:gd name="connsiteY3" fmla="*/ 1082425 h 2524445"/>
                <a:gd name="connsiteX4" fmla="*/ 3111923 w 3130099"/>
                <a:gd name="connsiteY4" fmla="*/ 1379344 h 2524445"/>
                <a:gd name="connsiteX5" fmla="*/ 3078934 w 3130099"/>
                <a:gd name="connsiteY5" fmla="*/ 1626776 h 2524445"/>
                <a:gd name="connsiteX6" fmla="*/ 2716061 w 3130099"/>
                <a:gd name="connsiteY6" fmla="*/ 1775235 h 2524445"/>
                <a:gd name="connsiteX7" fmla="*/ 2369682 w 3130099"/>
                <a:gd name="connsiteY7" fmla="*/ 2072154 h 2524445"/>
                <a:gd name="connsiteX8" fmla="*/ 2161528 w 3130099"/>
                <a:gd name="connsiteY8" fmla="*/ 2338709 h 2524445"/>
                <a:gd name="connsiteX9" fmla="*/ 1841427 w 3130099"/>
                <a:gd name="connsiteY9" fmla="*/ 2452864 h 2524445"/>
                <a:gd name="connsiteX10" fmla="*/ 984165 w 3130099"/>
                <a:gd name="connsiteY10" fmla="*/ 2517533 h 2524445"/>
                <a:gd name="connsiteX11" fmla="*/ 423360 w 3130099"/>
                <a:gd name="connsiteY11" fmla="*/ 2286596 h 2524445"/>
                <a:gd name="connsiteX12" fmla="*/ 27498 w 3130099"/>
                <a:gd name="connsiteY12" fmla="*/ 1824722 h 2524445"/>
                <a:gd name="connsiteX13" fmla="*/ 93475 w 3130099"/>
                <a:gd name="connsiteY13" fmla="*/ 1280371 h 2524445"/>
                <a:gd name="connsiteX14" fmla="*/ 571808 w 3130099"/>
                <a:gd name="connsiteY14" fmla="*/ 950461 h 2524445"/>
                <a:gd name="connsiteX15" fmla="*/ 1363532 w 3130099"/>
                <a:gd name="connsiteY15" fmla="*/ 323632 h 2524445"/>
                <a:gd name="connsiteX16" fmla="*/ 2006369 w 3130099"/>
                <a:gd name="connsiteY16" fmla="*/ 0 h 2524445"/>
                <a:gd name="connsiteX0" fmla="*/ 2006369 w 3130099"/>
                <a:gd name="connsiteY0" fmla="*/ 0 h 2524445"/>
                <a:gd name="connsiteX1" fmla="*/ 2155256 w 3130099"/>
                <a:gd name="connsiteY1" fmla="*/ 538074 h 2524445"/>
                <a:gd name="connsiteX2" fmla="*/ 2534624 w 3130099"/>
                <a:gd name="connsiteY2" fmla="*/ 752515 h 2524445"/>
                <a:gd name="connsiteX3" fmla="*/ 2930486 w 3130099"/>
                <a:gd name="connsiteY3" fmla="*/ 1082425 h 2524445"/>
                <a:gd name="connsiteX4" fmla="*/ 3111923 w 3130099"/>
                <a:gd name="connsiteY4" fmla="*/ 1379344 h 2524445"/>
                <a:gd name="connsiteX5" fmla="*/ 3078934 w 3130099"/>
                <a:gd name="connsiteY5" fmla="*/ 1626776 h 2524445"/>
                <a:gd name="connsiteX6" fmla="*/ 2716061 w 3130099"/>
                <a:gd name="connsiteY6" fmla="*/ 1775235 h 2524445"/>
                <a:gd name="connsiteX7" fmla="*/ 2369682 w 3130099"/>
                <a:gd name="connsiteY7" fmla="*/ 2072154 h 2524445"/>
                <a:gd name="connsiteX8" fmla="*/ 2161528 w 3130099"/>
                <a:gd name="connsiteY8" fmla="*/ 2338709 h 2524445"/>
                <a:gd name="connsiteX9" fmla="*/ 1841427 w 3130099"/>
                <a:gd name="connsiteY9" fmla="*/ 2452864 h 2524445"/>
                <a:gd name="connsiteX10" fmla="*/ 984165 w 3130099"/>
                <a:gd name="connsiteY10" fmla="*/ 2517533 h 2524445"/>
                <a:gd name="connsiteX11" fmla="*/ 423360 w 3130099"/>
                <a:gd name="connsiteY11" fmla="*/ 2286596 h 2524445"/>
                <a:gd name="connsiteX12" fmla="*/ 27498 w 3130099"/>
                <a:gd name="connsiteY12" fmla="*/ 1824722 h 2524445"/>
                <a:gd name="connsiteX13" fmla="*/ 93475 w 3130099"/>
                <a:gd name="connsiteY13" fmla="*/ 1280371 h 2524445"/>
                <a:gd name="connsiteX14" fmla="*/ 571808 w 3130099"/>
                <a:gd name="connsiteY14" fmla="*/ 950461 h 2524445"/>
                <a:gd name="connsiteX15" fmla="*/ 1363532 w 3130099"/>
                <a:gd name="connsiteY15" fmla="*/ 323632 h 2524445"/>
                <a:gd name="connsiteX16" fmla="*/ 2006369 w 3130099"/>
                <a:gd name="connsiteY16" fmla="*/ 0 h 2524445"/>
                <a:gd name="connsiteX0" fmla="*/ 2006369 w 3130099"/>
                <a:gd name="connsiteY0" fmla="*/ 0 h 2524445"/>
                <a:gd name="connsiteX1" fmla="*/ 2155256 w 3130099"/>
                <a:gd name="connsiteY1" fmla="*/ 538074 h 2524445"/>
                <a:gd name="connsiteX2" fmla="*/ 2534624 w 3130099"/>
                <a:gd name="connsiteY2" fmla="*/ 752515 h 2524445"/>
                <a:gd name="connsiteX3" fmla="*/ 2930486 w 3130099"/>
                <a:gd name="connsiteY3" fmla="*/ 1082425 h 2524445"/>
                <a:gd name="connsiteX4" fmla="*/ 3111923 w 3130099"/>
                <a:gd name="connsiteY4" fmla="*/ 1379344 h 2524445"/>
                <a:gd name="connsiteX5" fmla="*/ 3078934 w 3130099"/>
                <a:gd name="connsiteY5" fmla="*/ 1626776 h 2524445"/>
                <a:gd name="connsiteX6" fmla="*/ 2716061 w 3130099"/>
                <a:gd name="connsiteY6" fmla="*/ 1775235 h 2524445"/>
                <a:gd name="connsiteX7" fmla="*/ 2369682 w 3130099"/>
                <a:gd name="connsiteY7" fmla="*/ 2072154 h 2524445"/>
                <a:gd name="connsiteX8" fmla="*/ 2161528 w 3130099"/>
                <a:gd name="connsiteY8" fmla="*/ 2338709 h 2524445"/>
                <a:gd name="connsiteX9" fmla="*/ 1841427 w 3130099"/>
                <a:gd name="connsiteY9" fmla="*/ 2452864 h 2524445"/>
                <a:gd name="connsiteX10" fmla="*/ 984165 w 3130099"/>
                <a:gd name="connsiteY10" fmla="*/ 2517533 h 2524445"/>
                <a:gd name="connsiteX11" fmla="*/ 423360 w 3130099"/>
                <a:gd name="connsiteY11" fmla="*/ 2286596 h 2524445"/>
                <a:gd name="connsiteX12" fmla="*/ 27498 w 3130099"/>
                <a:gd name="connsiteY12" fmla="*/ 1824722 h 2524445"/>
                <a:gd name="connsiteX13" fmla="*/ 93475 w 3130099"/>
                <a:gd name="connsiteY13" fmla="*/ 1280371 h 2524445"/>
                <a:gd name="connsiteX14" fmla="*/ 571808 w 3130099"/>
                <a:gd name="connsiteY14" fmla="*/ 950461 h 2524445"/>
                <a:gd name="connsiteX15" fmla="*/ 1363532 w 3130099"/>
                <a:gd name="connsiteY15" fmla="*/ 323632 h 2524445"/>
                <a:gd name="connsiteX16" fmla="*/ 2006369 w 3130099"/>
                <a:gd name="connsiteY16" fmla="*/ 0 h 2524445"/>
                <a:gd name="connsiteX0" fmla="*/ 2006369 w 3130099"/>
                <a:gd name="connsiteY0" fmla="*/ 0 h 2524140"/>
                <a:gd name="connsiteX1" fmla="*/ 2155256 w 3130099"/>
                <a:gd name="connsiteY1" fmla="*/ 538074 h 2524140"/>
                <a:gd name="connsiteX2" fmla="*/ 2534624 w 3130099"/>
                <a:gd name="connsiteY2" fmla="*/ 752515 h 2524140"/>
                <a:gd name="connsiteX3" fmla="*/ 2930486 w 3130099"/>
                <a:gd name="connsiteY3" fmla="*/ 1082425 h 2524140"/>
                <a:gd name="connsiteX4" fmla="*/ 3111923 w 3130099"/>
                <a:gd name="connsiteY4" fmla="*/ 1379344 h 2524140"/>
                <a:gd name="connsiteX5" fmla="*/ 3078934 w 3130099"/>
                <a:gd name="connsiteY5" fmla="*/ 1626776 h 2524140"/>
                <a:gd name="connsiteX6" fmla="*/ 2716061 w 3130099"/>
                <a:gd name="connsiteY6" fmla="*/ 1775235 h 2524140"/>
                <a:gd name="connsiteX7" fmla="*/ 2369682 w 3130099"/>
                <a:gd name="connsiteY7" fmla="*/ 2072154 h 2524140"/>
                <a:gd name="connsiteX8" fmla="*/ 2169995 w 3130099"/>
                <a:gd name="connsiteY8" fmla="*/ 2364109 h 2524140"/>
                <a:gd name="connsiteX9" fmla="*/ 1841427 w 3130099"/>
                <a:gd name="connsiteY9" fmla="*/ 2452864 h 2524140"/>
                <a:gd name="connsiteX10" fmla="*/ 984165 w 3130099"/>
                <a:gd name="connsiteY10" fmla="*/ 2517533 h 2524140"/>
                <a:gd name="connsiteX11" fmla="*/ 423360 w 3130099"/>
                <a:gd name="connsiteY11" fmla="*/ 2286596 h 2524140"/>
                <a:gd name="connsiteX12" fmla="*/ 27498 w 3130099"/>
                <a:gd name="connsiteY12" fmla="*/ 1824722 h 2524140"/>
                <a:gd name="connsiteX13" fmla="*/ 93475 w 3130099"/>
                <a:gd name="connsiteY13" fmla="*/ 1280371 h 2524140"/>
                <a:gd name="connsiteX14" fmla="*/ 571808 w 3130099"/>
                <a:gd name="connsiteY14" fmla="*/ 950461 h 2524140"/>
                <a:gd name="connsiteX15" fmla="*/ 1363532 w 3130099"/>
                <a:gd name="connsiteY15" fmla="*/ 323632 h 2524140"/>
                <a:gd name="connsiteX16" fmla="*/ 2006369 w 3130099"/>
                <a:gd name="connsiteY16" fmla="*/ 0 h 2524140"/>
                <a:gd name="connsiteX0" fmla="*/ 2006369 w 3120857"/>
                <a:gd name="connsiteY0" fmla="*/ 0 h 2524140"/>
                <a:gd name="connsiteX1" fmla="*/ 2155256 w 3120857"/>
                <a:gd name="connsiteY1" fmla="*/ 538074 h 2524140"/>
                <a:gd name="connsiteX2" fmla="*/ 2534624 w 3120857"/>
                <a:gd name="connsiteY2" fmla="*/ 752515 h 2524140"/>
                <a:gd name="connsiteX3" fmla="*/ 2930486 w 3120857"/>
                <a:gd name="connsiteY3" fmla="*/ 1082425 h 2524140"/>
                <a:gd name="connsiteX4" fmla="*/ 3111923 w 3120857"/>
                <a:gd name="connsiteY4" fmla="*/ 1379344 h 2524140"/>
                <a:gd name="connsiteX5" fmla="*/ 3053534 w 3120857"/>
                <a:gd name="connsiteY5" fmla="*/ 1618310 h 2524140"/>
                <a:gd name="connsiteX6" fmla="*/ 2716061 w 3120857"/>
                <a:gd name="connsiteY6" fmla="*/ 1775235 h 2524140"/>
                <a:gd name="connsiteX7" fmla="*/ 2369682 w 3120857"/>
                <a:gd name="connsiteY7" fmla="*/ 2072154 h 2524140"/>
                <a:gd name="connsiteX8" fmla="*/ 2169995 w 3120857"/>
                <a:gd name="connsiteY8" fmla="*/ 2364109 h 2524140"/>
                <a:gd name="connsiteX9" fmla="*/ 1841427 w 3120857"/>
                <a:gd name="connsiteY9" fmla="*/ 2452864 h 2524140"/>
                <a:gd name="connsiteX10" fmla="*/ 984165 w 3120857"/>
                <a:gd name="connsiteY10" fmla="*/ 2517533 h 2524140"/>
                <a:gd name="connsiteX11" fmla="*/ 423360 w 3120857"/>
                <a:gd name="connsiteY11" fmla="*/ 2286596 h 2524140"/>
                <a:gd name="connsiteX12" fmla="*/ 27498 w 3120857"/>
                <a:gd name="connsiteY12" fmla="*/ 1824722 h 2524140"/>
                <a:gd name="connsiteX13" fmla="*/ 93475 w 3120857"/>
                <a:gd name="connsiteY13" fmla="*/ 1280371 h 2524140"/>
                <a:gd name="connsiteX14" fmla="*/ 571808 w 3120857"/>
                <a:gd name="connsiteY14" fmla="*/ 950461 h 2524140"/>
                <a:gd name="connsiteX15" fmla="*/ 1363532 w 3120857"/>
                <a:gd name="connsiteY15" fmla="*/ 323632 h 2524140"/>
                <a:gd name="connsiteX16" fmla="*/ 2006369 w 3120857"/>
                <a:gd name="connsiteY16" fmla="*/ 0 h 2524140"/>
                <a:gd name="connsiteX0" fmla="*/ 2006369 w 3124566"/>
                <a:gd name="connsiteY0" fmla="*/ 0 h 2524140"/>
                <a:gd name="connsiteX1" fmla="*/ 2155256 w 3124566"/>
                <a:gd name="connsiteY1" fmla="*/ 538074 h 2524140"/>
                <a:gd name="connsiteX2" fmla="*/ 2534624 w 3124566"/>
                <a:gd name="connsiteY2" fmla="*/ 752515 h 2524140"/>
                <a:gd name="connsiteX3" fmla="*/ 2930486 w 3124566"/>
                <a:gd name="connsiteY3" fmla="*/ 1082425 h 2524140"/>
                <a:gd name="connsiteX4" fmla="*/ 3111923 w 3124566"/>
                <a:gd name="connsiteY4" fmla="*/ 1379344 h 2524140"/>
                <a:gd name="connsiteX5" fmla="*/ 3053534 w 3124566"/>
                <a:gd name="connsiteY5" fmla="*/ 1618310 h 2524140"/>
                <a:gd name="connsiteX6" fmla="*/ 2716061 w 3124566"/>
                <a:gd name="connsiteY6" fmla="*/ 1775235 h 2524140"/>
                <a:gd name="connsiteX7" fmla="*/ 2369682 w 3124566"/>
                <a:gd name="connsiteY7" fmla="*/ 2072154 h 2524140"/>
                <a:gd name="connsiteX8" fmla="*/ 2169995 w 3124566"/>
                <a:gd name="connsiteY8" fmla="*/ 2364109 h 2524140"/>
                <a:gd name="connsiteX9" fmla="*/ 1841427 w 3124566"/>
                <a:gd name="connsiteY9" fmla="*/ 2452864 h 2524140"/>
                <a:gd name="connsiteX10" fmla="*/ 984165 w 3124566"/>
                <a:gd name="connsiteY10" fmla="*/ 2517533 h 2524140"/>
                <a:gd name="connsiteX11" fmla="*/ 423360 w 3124566"/>
                <a:gd name="connsiteY11" fmla="*/ 2286596 h 2524140"/>
                <a:gd name="connsiteX12" fmla="*/ 27498 w 3124566"/>
                <a:gd name="connsiteY12" fmla="*/ 1824722 h 2524140"/>
                <a:gd name="connsiteX13" fmla="*/ 93475 w 3124566"/>
                <a:gd name="connsiteY13" fmla="*/ 1280371 h 2524140"/>
                <a:gd name="connsiteX14" fmla="*/ 571808 w 3124566"/>
                <a:gd name="connsiteY14" fmla="*/ 950461 h 2524140"/>
                <a:gd name="connsiteX15" fmla="*/ 1363532 w 3124566"/>
                <a:gd name="connsiteY15" fmla="*/ 323632 h 2524140"/>
                <a:gd name="connsiteX16" fmla="*/ 2006369 w 3124566"/>
                <a:gd name="connsiteY16" fmla="*/ 0 h 2524140"/>
                <a:gd name="connsiteX0" fmla="*/ 2006369 w 3124566"/>
                <a:gd name="connsiteY0" fmla="*/ 0 h 2524140"/>
                <a:gd name="connsiteX1" fmla="*/ 2155256 w 3124566"/>
                <a:gd name="connsiteY1" fmla="*/ 538074 h 2524140"/>
                <a:gd name="connsiteX2" fmla="*/ 2653157 w 3124566"/>
                <a:gd name="connsiteY2" fmla="*/ 803315 h 2524140"/>
                <a:gd name="connsiteX3" fmla="*/ 2930486 w 3124566"/>
                <a:gd name="connsiteY3" fmla="*/ 1082425 h 2524140"/>
                <a:gd name="connsiteX4" fmla="*/ 3111923 w 3124566"/>
                <a:gd name="connsiteY4" fmla="*/ 1379344 h 2524140"/>
                <a:gd name="connsiteX5" fmla="*/ 3053534 w 3124566"/>
                <a:gd name="connsiteY5" fmla="*/ 1618310 h 2524140"/>
                <a:gd name="connsiteX6" fmla="*/ 2716061 w 3124566"/>
                <a:gd name="connsiteY6" fmla="*/ 1775235 h 2524140"/>
                <a:gd name="connsiteX7" fmla="*/ 2369682 w 3124566"/>
                <a:gd name="connsiteY7" fmla="*/ 2072154 h 2524140"/>
                <a:gd name="connsiteX8" fmla="*/ 2169995 w 3124566"/>
                <a:gd name="connsiteY8" fmla="*/ 2364109 h 2524140"/>
                <a:gd name="connsiteX9" fmla="*/ 1841427 w 3124566"/>
                <a:gd name="connsiteY9" fmla="*/ 2452864 h 2524140"/>
                <a:gd name="connsiteX10" fmla="*/ 984165 w 3124566"/>
                <a:gd name="connsiteY10" fmla="*/ 2517533 h 2524140"/>
                <a:gd name="connsiteX11" fmla="*/ 423360 w 3124566"/>
                <a:gd name="connsiteY11" fmla="*/ 2286596 h 2524140"/>
                <a:gd name="connsiteX12" fmla="*/ 27498 w 3124566"/>
                <a:gd name="connsiteY12" fmla="*/ 1824722 h 2524140"/>
                <a:gd name="connsiteX13" fmla="*/ 93475 w 3124566"/>
                <a:gd name="connsiteY13" fmla="*/ 1280371 h 2524140"/>
                <a:gd name="connsiteX14" fmla="*/ 571808 w 3124566"/>
                <a:gd name="connsiteY14" fmla="*/ 950461 h 2524140"/>
                <a:gd name="connsiteX15" fmla="*/ 1363532 w 3124566"/>
                <a:gd name="connsiteY15" fmla="*/ 323632 h 2524140"/>
                <a:gd name="connsiteX16" fmla="*/ 2006369 w 3124566"/>
                <a:gd name="connsiteY16" fmla="*/ 0 h 2524140"/>
                <a:gd name="connsiteX0" fmla="*/ 2006369 w 3124566"/>
                <a:gd name="connsiteY0" fmla="*/ 0 h 2524140"/>
                <a:gd name="connsiteX1" fmla="*/ 2155256 w 3124566"/>
                <a:gd name="connsiteY1" fmla="*/ 538074 h 2524140"/>
                <a:gd name="connsiteX2" fmla="*/ 2653157 w 3124566"/>
                <a:gd name="connsiteY2" fmla="*/ 803315 h 2524140"/>
                <a:gd name="connsiteX3" fmla="*/ 2930486 w 3124566"/>
                <a:gd name="connsiteY3" fmla="*/ 1082425 h 2524140"/>
                <a:gd name="connsiteX4" fmla="*/ 3111923 w 3124566"/>
                <a:gd name="connsiteY4" fmla="*/ 1379344 h 2524140"/>
                <a:gd name="connsiteX5" fmla="*/ 3053534 w 3124566"/>
                <a:gd name="connsiteY5" fmla="*/ 1618310 h 2524140"/>
                <a:gd name="connsiteX6" fmla="*/ 2716061 w 3124566"/>
                <a:gd name="connsiteY6" fmla="*/ 1775235 h 2524140"/>
                <a:gd name="connsiteX7" fmla="*/ 2369682 w 3124566"/>
                <a:gd name="connsiteY7" fmla="*/ 2072154 h 2524140"/>
                <a:gd name="connsiteX8" fmla="*/ 2169995 w 3124566"/>
                <a:gd name="connsiteY8" fmla="*/ 2364109 h 2524140"/>
                <a:gd name="connsiteX9" fmla="*/ 1841427 w 3124566"/>
                <a:gd name="connsiteY9" fmla="*/ 2452864 h 2524140"/>
                <a:gd name="connsiteX10" fmla="*/ 984165 w 3124566"/>
                <a:gd name="connsiteY10" fmla="*/ 2517533 h 2524140"/>
                <a:gd name="connsiteX11" fmla="*/ 423360 w 3124566"/>
                <a:gd name="connsiteY11" fmla="*/ 2286596 h 2524140"/>
                <a:gd name="connsiteX12" fmla="*/ 27498 w 3124566"/>
                <a:gd name="connsiteY12" fmla="*/ 1824722 h 2524140"/>
                <a:gd name="connsiteX13" fmla="*/ 93475 w 3124566"/>
                <a:gd name="connsiteY13" fmla="*/ 1280371 h 2524140"/>
                <a:gd name="connsiteX14" fmla="*/ 571808 w 3124566"/>
                <a:gd name="connsiteY14" fmla="*/ 950461 h 2524140"/>
                <a:gd name="connsiteX15" fmla="*/ 1363532 w 3124566"/>
                <a:gd name="connsiteY15" fmla="*/ 323632 h 2524140"/>
                <a:gd name="connsiteX16" fmla="*/ 2006369 w 3124566"/>
                <a:gd name="connsiteY16" fmla="*/ 0 h 2524140"/>
                <a:gd name="connsiteX0" fmla="*/ 2006369 w 3124566"/>
                <a:gd name="connsiteY0" fmla="*/ 0 h 2524140"/>
                <a:gd name="connsiteX1" fmla="*/ 2155256 w 3124566"/>
                <a:gd name="connsiteY1" fmla="*/ 538074 h 2524140"/>
                <a:gd name="connsiteX2" fmla="*/ 2653157 w 3124566"/>
                <a:gd name="connsiteY2" fmla="*/ 803315 h 2524140"/>
                <a:gd name="connsiteX3" fmla="*/ 2930486 w 3124566"/>
                <a:gd name="connsiteY3" fmla="*/ 1082425 h 2524140"/>
                <a:gd name="connsiteX4" fmla="*/ 3111923 w 3124566"/>
                <a:gd name="connsiteY4" fmla="*/ 1379344 h 2524140"/>
                <a:gd name="connsiteX5" fmla="*/ 3053534 w 3124566"/>
                <a:gd name="connsiteY5" fmla="*/ 1618310 h 2524140"/>
                <a:gd name="connsiteX6" fmla="*/ 2716061 w 3124566"/>
                <a:gd name="connsiteY6" fmla="*/ 1775235 h 2524140"/>
                <a:gd name="connsiteX7" fmla="*/ 2369682 w 3124566"/>
                <a:gd name="connsiteY7" fmla="*/ 2072154 h 2524140"/>
                <a:gd name="connsiteX8" fmla="*/ 2169995 w 3124566"/>
                <a:gd name="connsiteY8" fmla="*/ 2364109 h 2524140"/>
                <a:gd name="connsiteX9" fmla="*/ 1841427 w 3124566"/>
                <a:gd name="connsiteY9" fmla="*/ 2452864 h 2524140"/>
                <a:gd name="connsiteX10" fmla="*/ 984165 w 3124566"/>
                <a:gd name="connsiteY10" fmla="*/ 2517533 h 2524140"/>
                <a:gd name="connsiteX11" fmla="*/ 423360 w 3124566"/>
                <a:gd name="connsiteY11" fmla="*/ 2286596 h 2524140"/>
                <a:gd name="connsiteX12" fmla="*/ 27498 w 3124566"/>
                <a:gd name="connsiteY12" fmla="*/ 1824722 h 2524140"/>
                <a:gd name="connsiteX13" fmla="*/ 93475 w 3124566"/>
                <a:gd name="connsiteY13" fmla="*/ 1280371 h 2524140"/>
                <a:gd name="connsiteX14" fmla="*/ 571808 w 3124566"/>
                <a:gd name="connsiteY14" fmla="*/ 950461 h 2524140"/>
                <a:gd name="connsiteX15" fmla="*/ 1363532 w 3124566"/>
                <a:gd name="connsiteY15" fmla="*/ 323632 h 2524140"/>
                <a:gd name="connsiteX16" fmla="*/ 2006369 w 3124566"/>
                <a:gd name="connsiteY16" fmla="*/ 0 h 2524140"/>
                <a:gd name="connsiteX0" fmla="*/ 2006369 w 3124566"/>
                <a:gd name="connsiteY0" fmla="*/ 0 h 2524140"/>
                <a:gd name="connsiteX1" fmla="*/ 2180656 w 3124566"/>
                <a:gd name="connsiteY1" fmla="*/ 521140 h 2524140"/>
                <a:gd name="connsiteX2" fmla="*/ 2653157 w 3124566"/>
                <a:gd name="connsiteY2" fmla="*/ 803315 h 2524140"/>
                <a:gd name="connsiteX3" fmla="*/ 2930486 w 3124566"/>
                <a:gd name="connsiteY3" fmla="*/ 1082425 h 2524140"/>
                <a:gd name="connsiteX4" fmla="*/ 3111923 w 3124566"/>
                <a:gd name="connsiteY4" fmla="*/ 1379344 h 2524140"/>
                <a:gd name="connsiteX5" fmla="*/ 3053534 w 3124566"/>
                <a:gd name="connsiteY5" fmla="*/ 1618310 h 2524140"/>
                <a:gd name="connsiteX6" fmla="*/ 2716061 w 3124566"/>
                <a:gd name="connsiteY6" fmla="*/ 1775235 h 2524140"/>
                <a:gd name="connsiteX7" fmla="*/ 2369682 w 3124566"/>
                <a:gd name="connsiteY7" fmla="*/ 2072154 h 2524140"/>
                <a:gd name="connsiteX8" fmla="*/ 2169995 w 3124566"/>
                <a:gd name="connsiteY8" fmla="*/ 2364109 h 2524140"/>
                <a:gd name="connsiteX9" fmla="*/ 1841427 w 3124566"/>
                <a:gd name="connsiteY9" fmla="*/ 2452864 h 2524140"/>
                <a:gd name="connsiteX10" fmla="*/ 984165 w 3124566"/>
                <a:gd name="connsiteY10" fmla="*/ 2517533 h 2524140"/>
                <a:gd name="connsiteX11" fmla="*/ 423360 w 3124566"/>
                <a:gd name="connsiteY11" fmla="*/ 2286596 h 2524140"/>
                <a:gd name="connsiteX12" fmla="*/ 27498 w 3124566"/>
                <a:gd name="connsiteY12" fmla="*/ 1824722 h 2524140"/>
                <a:gd name="connsiteX13" fmla="*/ 93475 w 3124566"/>
                <a:gd name="connsiteY13" fmla="*/ 1280371 h 2524140"/>
                <a:gd name="connsiteX14" fmla="*/ 571808 w 3124566"/>
                <a:gd name="connsiteY14" fmla="*/ 950461 h 2524140"/>
                <a:gd name="connsiteX15" fmla="*/ 1363532 w 3124566"/>
                <a:gd name="connsiteY15" fmla="*/ 323632 h 2524140"/>
                <a:gd name="connsiteX16" fmla="*/ 2006369 w 3124566"/>
                <a:gd name="connsiteY16" fmla="*/ 0 h 2524140"/>
                <a:gd name="connsiteX0" fmla="*/ 2031769 w 3124566"/>
                <a:gd name="connsiteY0" fmla="*/ 0 h 2541073"/>
                <a:gd name="connsiteX1" fmla="*/ 2180656 w 3124566"/>
                <a:gd name="connsiteY1" fmla="*/ 538073 h 2541073"/>
                <a:gd name="connsiteX2" fmla="*/ 2653157 w 3124566"/>
                <a:gd name="connsiteY2" fmla="*/ 820248 h 2541073"/>
                <a:gd name="connsiteX3" fmla="*/ 2930486 w 3124566"/>
                <a:gd name="connsiteY3" fmla="*/ 1099358 h 2541073"/>
                <a:gd name="connsiteX4" fmla="*/ 3111923 w 3124566"/>
                <a:gd name="connsiteY4" fmla="*/ 1396277 h 2541073"/>
                <a:gd name="connsiteX5" fmla="*/ 3053534 w 3124566"/>
                <a:gd name="connsiteY5" fmla="*/ 1635243 h 2541073"/>
                <a:gd name="connsiteX6" fmla="*/ 2716061 w 3124566"/>
                <a:gd name="connsiteY6" fmla="*/ 1792168 h 2541073"/>
                <a:gd name="connsiteX7" fmla="*/ 2369682 w 3124566"/>
                <a:gd name="connsiteY7" fmla="*/ 2089087 h 2541073"/>
                <a:gd name="connsiteX8" fmla="*/ 2169995 w 3124566"/>
                <a:gd name="connsiteY8" fmla="*/ 2381042 h 2541073"/>
                <a:gd name="connsiteX9" fmla="*/ 1841427 w 3124566"/>
                <a:gd name="connsiteY9" fmla="*/ 2469797 h 2541073"/>
                <a:gd name="connsiteX10" fmla="*/ 984165 w 3124566"/>
                <a:gd name="connsiteY10" fmla="*/ 2534466 h 2541073"/>
                <a:gd name="connsiteX11" fmla="*/ 423360 w 3124566"/>
                <a:gd name="connsiteY11" fmla="*/ 2303529 h 2541073"/>
                <a:gd name="connsiteX12" fmla="*/ 27498 w 3124566"/>
                <a:gd name="connsiteY12" fmla="*/ 1841655 h 2541073"/>
                <a:gd name="connsiteX13" fmla="*/ 93475 w 3124566"/>
                <a:gd name="connsiteY13" fmla="*/ 1297304 h 2541073"/>
                <a:gd name="connsiteX14" fmla="*/ 571808 w 3124566"/>
                <a:gd name="connsiteY14" fmla="*/ 967394 h 2541073"/>
                <a:gd name="connsiteX15" fmla="*/ 1363532 w 3124566"/>
                <a:gd name="connsiteY15" fmla="*/ 340565 h 2541073"/>
                <a:gd name="connsiteX16" fmla="*/ 2031769 w 3124566"/>
                <a:gd name="connsiteY16" fmla="*/ 0 h 2541073"/>
                <a:gd name="connsiteX0" fmla="*/ 2031769 w 3124566"/>
                <a:gd name="connsiteY0" fmla="*/ 0 h 2541073"/>
                <a:gd name="connsiteX1" fmla="*/ 2180656 w 3124566"/>
                <a:gd name="connsiteY1" fmla="*/ 538073 h 2541073"/>
                <a:gd name="connsiteX2" fmla="*/ 2653157 w 3124566"/>
                <a:gd name="connsiteY2" fmla="*/ 820248 h 2541073"/>
                <a:gd name="connsiteX3" fmla="*/ 2930486 w 3124566"/>
                <a:gd name="connsiteY3" fmla="*/ 1099358 h 2541073"/>
                <a:gd name="connsiteX4" fmla="*/ 3111923 w 3124566"/>
                <a:gd name="connsiteY4" fmla="*/ 1396277 h 2541073"/>
                <a:gd name="connsiteX5" fmla="*/ 3053534 w 3124566"/>
                <a:gd name="connsiteY5" fmla="*/ 1635243 h 2541073"/>
                <a:gd name="connsiteX6" fmla="*/ 2716061 w 3124566"/>
                <a:gd name="connsiteY6" fmla="*/ 1792168 h 2541073"/>
                <a:gd name="connsiteX7" fmla="*/ 2369682 w 3124566"/>
                <a:gd name="connsiteY7" fmla="*/ 2089087 h 2541073"/>
                <a:gd name="connsiteX8" fmla="*/ 2169995 w 3124566"/>
                <a:gd name="connsiteY8" fmla="*/ 2381042 h 2541073"/>
                <a:gd name="connsiteX9" fmla="*/ 1841427 w 3124566"/>
                <a:gd name="connsiteY9" fmla="*/ 2469797 h 2541073"/>
                <a:gd name="connsiteX10" fmla="*/ 984165 w 3124566"/>
                <a:gd name="connsiteY10" fmla="*/ 2534466 h 2541073"/>
                <a:gd name="connsiteX11" fmla="*/ 423360 w 3124566"/>
                <a:gd name="connsiteY11" fmla="*/ 2303529 h 2541073"/>
                <a:gd name="connsiteX12" fmla="*/ 27498 w 3124566"/>
                <a:gd name="connsiteY12" fmla="*/ 1841655 h 2541073"/>
                <a:gd name="connsiteX13" fmla="*/ 93475 w 3124566"/>
                <a:gd name="connsiteY13" fmla="*/ 1297304 h 2541073"/>
                <a:gd name="connsiteX14" fmla="*/ 571808 w 3124566"/>
                <a:gd name="connsiteY14" fmla="*/ 967394 h 2541073"/>
                <a:gd name="connsiteX15" fmla="*/ 1363532 w 3124566"/>
                <a:gd name="connsiteY15" fmla="*/ 340565 h 2541073"/>
                <a:gd name="connsiteX16" fmla="*/ 2031769 w 3124566"/>
                <a:gd name="connsiteY16" fmla="*/ 0 h 2541073"/>
                <a:gd name="connsiteX0" fmla="*/ 2052213 w 3145010"/>
                <a:gd name="connsiteY0" fmla="*/ 0 h 2541073"/>
                <a:gd name="connsiteX1" fmla="*/ 2201100 w 3145010"/>
                <a:gd name="connsiteY1" fmla="*/ 538073 h 2541073"/>
                <a:gd name="connsiteX2" fmla="*/ 2673601 w 3145010"/>
                <a:gd name="connsiteY2" fmla="*/ 820248 h 2541073"/>
                <a:gd name="connsiteX3" fmla="*/ 2950930 w 3145010"/>
                <a:gd name="connsiteY3" fmla="*/ 1099358 h 2541073"/>
                <a:gd name="connsiteX4" fmla="*/ 3132367 w 3145010"/>
                <a:gd name="connsiteY4" fmla="*/ 1396277 h 2541073"/>
                <a:gd name="connsiteX5" fmla="*/ 3073978 w 3145010"/>
                <a:gd name="connsiteY5" fmla="*/ 1635243 h 2541073"/>
                <a:gd name="connsiteX6" fmla="*/ 2736505 w 3145010"/>
                <a:gd name="connsiteY6" fmla="*/ 1792168 h 2541073"/>
                <a:gd name="connsiteX7" fmla="*/ 2390126 w 3145010"/>
                <a:gd name="connsiteY7" fmla="*/ 2089087 h 2541073"/>
                <a:gd name="connsiteX8" fmla="*/ 2190439 w 3145010"/>
                <a:gd name="connsiteY8" fmla="*/ 2381042 h 2541073"/>
                <a:gd name="connsiteX9" fmla="*/ 1861871 w 3145010"/>
                <a:gd name="connsiteY9" fmla="*/ 2469797 h 2541073"/>
                <a:gd name="connsiteX10" fmla="*/ 1004609 w 3145010"/>
                <a:gd name="connsiteY10" fmla="*/ 2534466 h 2541073"/>
                <a:gd name="connsiteX11" fmla="*/ 443804 w 3145010"/>
                <a:gd name="connsiteY11" fmla="*/ 2303529 h 2541073"/>
                <a:gd name="connsiteX12" fmla="*/ 22542 w 3145010"/>
                <a:gd name="connsiteY12" fmla="*/ 1701955 h 2541073"/>
                <a:gd name="connsiteX13" fmla="*/ 113919 w 3145010"/>
                <a:gd name="connsiteY13" fmla="*/ 1297304 h 2541073"/>
                <a:gd name="connsiteX14" fmla="*/ 592252 w 3145010"/>
                <a:gd name="connsiteY14" fmla="*/ 967394 h 2541073"/>
                <a:gd name="connsiteX15" fmla="*/ 1383976 w 3145010"/>
                <a:gd name="connsiteY15" fmla="*/ 340565 h 2541073"/>
                <a:gd name="connsiteX16" fmla="*/ 2052213 w 3145010"/>
                <a:gd name="connsiteY16" fmla="*/ 0 h 2541073"/>
                <a:gd name="connsiteX0" fmla="*/ 2052213 w 3145010"/>
                <a:gd name="connsiteY0" fmla="*/ 0 h 2541073"/>
                <a:gd name="connsiteX1" fmla="*/ 2201100 w 3145010"/>
                <a:gd name="connsiteY1" fmla="*/ 538073 h 2541073"/>
                <a:gd name="connsiteX2" fmla="*/ 2673601 w 3145010"/>
                <a:gd name="connsiteY2" fmla="*/ 820248 h 2541073"/>
                <a:gd name="connsiteX3" fmla="*/ 2950930 w 3145010"/>
                <a:gd name="connsiteY3" fmla="*/ 1099358 h 2541073"/>
                <a:gd name="connsiteX4" fmla="*/ 3132367 w 3145010"/>
                <a:gd name="connsiteY4" fmla="*/ 1396277 h 2541073"/>
                <a:gd name="connsiteX5" fmla="*/ 3073978 w 3145010"/>
                <a:gd name="connsiteY5" fmla="*/ 1635243 h 2541073"/>
                <a:gd name="connsiteX6" fmla="*/ 2736505 w 3145010"/>
                <a:gd name="connsiteY6" fmla="*/ 1792168 h 2541073"/>
                <a:gd name="connsiteX7" fmla="*/ 2390126 w 3145010"/>
                <a:gd name="connsiteY7" fmla="*/ 2089087 h 2541073"/>
                <a:gd name="connsiteX8" fmla="*/ 2190439 w 3145010"/>
                <a:gd name="connsiteY8" fmla="*/ 2381042 h 2541073"/>
                <a:gd name="connsiteX9" fmla="*/ 1861871 w 3145010"/>
                <a:gd name="connsiteY9" fmla="*/ 2469797 h 2541073"/>
                <a:gd name="connsiteX10" fmla="*/ 1004609 w 3145010"/>
                <a:gd name="connsiteY10" fmla="*/ 2534466 h 2541073"/>
                <a:gd name="connsiteX11" fmla="*/ 443804 w 3145010"/>
                <a:gd name="connsiteY11" fmla="*/ 2303529 h 2541073"/>
                <a:gd name="connsiteX12" fmla="*/ 22542 w 3145010"/>
                <a:gd name="connsiteY12" fmla="*/ 1701955 h 2541073"/>
                <a:gd name="connsiteX13" fmla="*/ 113919 w 3145010"/>
                <a:gd name="connsiteY13" fmla="*/ 1297304 h 2541073"/>
                <a:gd name="connsiteX14" fmla="*/ 592252 w 3145010"/>
                <a:gd name="connsiteY14" fmla="*/ 967394 h 2541073"/>
                <a:gd name="connsiteX15" fmla="*/ 1383976 w 3145010"/>
                <a:gd name="connsiteY15" fmla="*/ 340565 h 2541073"/>
                <a:gd name="connsiteX16" fmla="*/ 2052213 w 3145010"/>
                <a:gd name="connsiteY16" fmla="*/ 0 h 2541073"/>
                <a:gd name="connsiteX0" fmla="*/ 2038548 w 3131345"/>
                <a:gd name="connsiteY0" fmla="*/ 0 h 2541073"/>
                <a:gd name="connsiteX1" fmla="*/ 2187435 w 3131345"/>
                <a:gd name="connsiteY1" fmla="*/ 538073 h 2541073"/>
                <a:gd name="connsiteX2" fmla="*/ 2659936 w 3131345"/>
                <a:gd name="connsiteY2" fmla="*/ 820248 h 2541073"/>
                <a:gd name="connsiteX3" fmla="*/ 2937265 w 3131345"/>
                <a:gd name="connsiteY3" fmla="*/ 1099358 h 2541073"/>
                <a:gd name="connsiteX4" fmla="*/ 3118702 w 3131345"/>
                <a:gd name="connsiteY4" fmla="*/ 1396277 h 2541073"/>
                <a:gd name="connsiteX5" fmla="*/ 3060313 w 3131345"/>
                <a:gd name="connsiteY5" fmla="*/ 1635243 h 2541073"/>
                <a:gd name="connsiteX6" fmla="*/ 2722840 w 3131345"/>
                <a:gd name="connsiteY6" fmla="*/ 1792168 h 2541073"/>
                <a:gd name="connsiteX7" fmla="*/ 2376461 w 3131345"/>
                <a:gd name="connsiteY7" fmla="*/ 2089087 h 2541073"/>
                <a:gd name="connsiteX8" fmla="*/ 2176774 w 3131345"/>
                <a:gd name="connsiteY8" fmla="*/ 2381042 h 2541073"/>
                <a:gd name="connsiteX9" fmla="*/ 1848206 w 3131345"/>
                <a:gd name="connsiteY9" fmla="*/ 2469797 h 2541073"/>
                <a:gd name="connsiteX10" fmla="*/ 990944 w 3131345"/>
                <a:gd name="connsiteY10" fmla="*/ 2534466 h 2541073"/>
                <a:gd name="connsiteX11" fmla="*/ 430139 w 3131345"/>
                <a:gd name="connsiteY11" fmla="*/ 2303529 h 2541073"/>
                <a:gd name="connsiteX12" fmla="*/ 8877 w 3131345"/>
                <a:gd name="connsiteY12" fmla="*/ 1701955 h 2541073"/>
                <a:gd name="connsiteX13" fmla="*/ 100254 w 3131345"/>
                <a:gd name="connsiteY13" fmla="*/ 1297304 h 2541073"/>
                <a:gd name="connsiteX14" fmla="*/ 578587 w 3131345"/>
                <a:gd name="connsiteY14" fmla="*/ 967394 h 2541073"/>
                <a:gd name="connsiteX15" fmla="*/ 1370311 w 3131345"/>
                <a:gd name="connsiteY15" fmla="*/ 340565 h 2541073"/>
                <a:gd name="connsiteX16" fmla="*/ 2038548 w 3131345"/>
                <a:gd name="connsiteY16" fmla="*/ 0 h 2541073"/>
                <a:gd name="connsiteX0" fmla="*/ 2038548 w 3131345"/>
                <a:gd name="connsiteY0" fmla="*/ 0 h 2541073"/>
                <a:gd name="connsiteX1" fmla="*/ 2187435 w 3131345"/>
                <a:gd name="connsiteY1" fmla="*/ 538073 h 2541073"/>
                <a:gd name="connsiteX2" fmla="*/ 2659936 w 3131345"/>
                <a:gd name="connsiteY2" fmla="*/ 820248 h 2541073"/>
                <a:gd name="connsiteX3" fmla="*/ 2937265 w 3131345"/>
                <a:gd name="connsiteY3" fmla="*/ 1099358 h 2541073"/>
                <a:gd name="connsiteX4" fmla="*/ 3118702 w 3131345"/>
                <a:gd name="connsiteY4" fmla="*/ 1396277 h 2541073"/>
                <a:gd name="connsiteX5" fmla="*/ 3060313 w 3131345"/>
                <a:gd name="connsiteY5" fmla="*/ 1635243 h 2541073"/>
                <a:gd name="connsiteX6" fmla="*/ 2722840 w 3131345"/>
                <a:gd name="connsiteY6" fmla="*/ 1792168 h 2541073"/>
                <a:gd name="connsiteX7" fmla="*/ 2376461 w 3131345"/>
                <a:gd name="connsiteY7" fmla="*/ 2089087 h 2541073"/>
                <a:gd name="connsiteX8" fmla="*/ 2176774 w 3131345"/>
                <a:gd name="connsiteY8" fmla="*/ 2381042 h 2541073"/>
                <a:gd name="connsiteX9" fmla="*/ 1848206 w 3131345"/>
                <a:gd name="connsiteY9" fmla="*/ 2469797 h 2541073"/>
                <a:gd name="connsiteX10" fmla="*/ 990944 w 3131345"/>
                <a:gd name="connsiteY10" fmla="*/ 2534466 h 2541073"/>
                <a:gd name="connsiteX11" fmla="*/ 430139 w 3131345"/>
                <a:gd name="connsiteY11" fmla="*/ 2303529 h 2541073"/>
                <a:gd name="connsiteX12" fmla="*/ 8877 w 3131345"/>
                <a:gd name="connsiteY12" fmla="*/ 1701955 h 2541073"/>
                <a:gd name="connsiteX13" fmla="*/ 100254 w 3131345"/>
                <a:gd name="connsiteY13" fmla="*/ 1297304 h 2541073"/>
                <a:gd name="connsiteX14" fmla="*/ 578587 w 3131345"/>
                <a:gd name="connsiteY14" fmla="*/ 967394 h 2541073"/>
                <a:gd name="connsiteX15" fmla="*/ 1370311 w 3131345"/>
                <a:gd name="connsiteY15" fmla="*/ 340565 h 2541073"/>
                <a:gd name="connsiteX16" fmla="*/ 2038548 w 3131345"/>
                <a:gd name="connsiteY16" fmla="*/ 0 h 2541073"/>
                <a:gd name="connsiteX0" fmla="*/ 2038548 w 3131345"/>
                <a:gd name="connsiteY0" fmla="*/ 0 h 2541073"/>
                <a:gd name="connsiteX1" fmla="*/ 2187435 w 3131345"/>
                <a:gd name="connsiteY1" fmla="*/ 538073 h 2541073"/>
                <a:gd name="connsiteX2" fmla="*/ 2659936 w 3131345"/>
                <a:gd name="connsiteY2" fmla="*/ 820248 h 2541073"/>
                <a:gd name="connsiteX3" fmla="*/ 2937265 w 3131345"/>
                <a:gd name="connsiteY3" fmla="*/ 1099358 h 2541073"/>
                <a:gd name="connsiteX4" fmla="*/ 3118702 w 3131345"/>
                <a:gd name="connsiteY4" fmla="*/ 1396277 h 2541073"/>
                <a:gd name="connsiteX5" fmla="*/ 3060313 w 3131345"/>
                <a:gd name="connsiteY5" fmla="*/ 1635243 h 2541073"/>
                <a:gd name="connsiteX6" fmla="*/ 2722840 w 3131345"/>
                <a:gd name="connsiteY6" fmla="*/ 1792168 h 2541073"/>
                <a:gd name="connsiteX7" fmla="*/ 2376461 w 3131345"/>
                <a:gd name="connsiteY7" fmla="*/ 2089087 h 2541073"/>
                <a:gd name="connsiteX8" fmla="*/ 2176774 w 3131345"/>
                <a:gd name="connsiteY8" fmla="*/ 2381042 h 2541073"/>
                <a:gd name="connsiteX9" fmla="*/ 1848206 w 3131345"/>
                <a:gd name="connsiteY9" fmla="*/ 2469797 h 2541073"/>
                <a:gd name="connsiteX10" fmla="*/ 990944 w 3131345"/>
                <a:gd name="connsiteY10" fmla="*/ 2534466 h 2541073"/>
                <a:gd name="connsiteX11" fmla="*/ 430139 w 3131345"/>
                <a:gd name="connsiteY11" fmla="*/ 2303529 h 2541073"/>
                <a:gd name="connsiteX12" fmla="*/ 172747 w 3131345"/>
                <a:gd name="connsiteY12" fmla="*/ 1962914 h 2541073"/>
                <a:gd name="connsiteX13" fmla="*/ 8877 w 3131345"/>
                <a:gd name="connsiteY13" fmla="*/ 1701955 h 2541073"/>
                <a:gd name="connsiteX14" fmla="*/ 100254 w 3131345"/>
                <a:gd name="connsiteY14" fmla="*/ 1297304 h 2541073"/>
                <a:gd name="connsiteX15" fmla="*/ 578587 w 3131345"/>
                <a:gd name="connsiteY15" fmla="*/ 967394 h 2541073"/>
                <a:gd name="connsiteX16" fmla="*/ 1370311 w 3131345"/>
                <a:gd name="connsiteY16" fmla="*/ 340565 h 2541073"/>
                <a:gd name="connsiteX17" fmla="*/ 2038548 w 3131345"/>
                <a:gd name="connsiteY17" fmla="*/ 0 h 2541073"/>
                <a:gd name="connsiteX0" fmla="*/ 2038548 w 3131345"/>
                <a:gd name="connsiteY0" fmla="*/ 0 h 2541073"/>
                <a:gd name="connsiteX1" fmla="*/ 2187435 w 3131345"/>
                <a:gd name="connsiteY1" fmla="*/ 538073 h 2541073"/>
                <a:gd name="connsiteX2" fmla="*/ 2659936 w 3131345"/>
                <a:gd name="connsiteY2" fmla="*/ 820248 h 2541073"/>
                <a:gd name="connsiteX3" fmla="*/ 2937265 w 3131345"/>
                <a:gd name="connsiteY3" fmla="*/ 1099358 h 2541073"/>
                <a:gd name="connsiteX4" fmla="*/ 3118702 w 3131345"/>
                <a:gd name="connsiteY4" fmla="*/ 1396277 h 2541073"/>
                <a:gd name="connsiteX5" fmla="*/ 3060313 w 3131345"/>
                <a:gd name="connsiteY5" fmla="*/ 1635243 h 2541073"/>
                <a:gd name="connsiteX6" fmla="*/ 2722840 w 3131345"/>
                <a:gd name="connsiteY6" fmla="*/ 1792168 h 2541073"/>
                <a:gd name="connsiteX7" fmla="*/ 2376461 w 3131345"/>
                <a:gd name="connsiteY7" fmla="*/ 2089087 h 2541073"/>
                <a:gd name="connsiteX8" fmla="*/ 2176774 w 3131345"/>
                <a:gd name="connsiteY8" fmla="*/ 2381042 h 2541073"/>
                <a:gd name="connsiteX9" fmla="*/ 1848206 w 3131345"/>
                <a:gd name="connsiteY9" fmla="*/ 2469797 h 2541073"/>
                <a:gd name="connsiteX10" fmla="*/ 990944 w 3131345"/>
                <a:gd name="connsiteY10" fmla="*/ 2534466 h 2541073"/>
                <a:gd name="connsiteX11" fmla="*/ 430139 w 3131345"/>
                <a:gd name="connsiteY11" fmla="*/ 2303529 h 2541073"/>
                <a:gd name="connsiteX12" fmla="*/ 172747 w 3131345"/>
                <a:gd name="connsiteY12" fmla="*/ 1962914 h 2541073"/>
                <a:gd name="connsiteX13" fmla="*/ 8877 w 3131345"/>
                <a:gd name="connsiteY13" fmla="*/ 1701955 h 2541073"/>
                <a:gd name="connsiteX14" fmla="*/ 100254 w 3131345"/>
                <a:gd name="connsiteY14" fmla="*/ 1297304 h 2541073"/>
                <a:gd name="connsiteX15" fmla="*/ 578587 w 3131345"/>
                <a:gd name="connsiteY15" fmla="*/ 967394 h 2541073"/>
                <a:gd name="connsiteX16" fmla="*/ 1370311 w 3131345"/>
                <a:gd name="connsiteY16" fmla="*/ 340565 h 2541073"/>
                <a:gd name="connsiteX17" fmla="*/ 2038548 w 3131345"/>
                <a:gd name="connsiteY17" fmla="*/ 0 h 2541073"/>
                <a:gd name="connsiteX0" fmla="*/ 2038548 w 3131345"/>
                <a:gd name="connsiteY0" fmla="*/ 0 h 2541073"/>
                <a:gd name="connsiteX1" fmla="*/ 2187435 w 3131345"/>
                <a:gd name="connsiteY1" fmla="*/ 538073 h 2541073"/>
                <a:gd name="connsiteX2" fmla="*/ 2659936 w 3131345"/>
                <a:gd name="connsiteY2" fmla="*/ 820248 h 2541073"/>
                <a:gd name="connsiteX3" fmla="*/ 2937265 w 3131345"/>
                <a:gd name="connsiteY3" fmla="*/ 1099358 h 2541073"/>
                <a:gd name="connsiteX4" fmla="*/ 3118702 w 3131345"/>
                <a:gd name="connsiteY4" fmla="*/ 1396277 h 2541073"/>
                <a:gd name="connsiteX5" fmla="*/ 3060313 w 3131345"/>
                <a:gd name="connsiteY5" fmla="*/ 1635243 h 2541073"/>
                <a:gd name="connsiteX6" fmla="*/ 2722840 w 3131345"/>
                <a:gd name="connsiteY6" fmla="*/ 1792168 h 2541073"/>
                <a:gd name="connsiteX7" fmla="*/ 2376461 w 3131345"/>
                <a:gd name="connsiteY7" fmla="*/ 2089087 h 2541073"/>
                <a:gd name="connsiteX8" fmla="*/ 2176774 w 3131345"/>
                <a:gd name="connsiteY8" fmla="*/ 2381042 h 2541073"/>
                <a:gd name="connsiteX9" fmla="*/ 1848206 w 3131345"/>
                <a:gd name="connsiteY9" fmla="*/ 2469797 h 2541073"/>
                <a:gd name="connsiteX10" fmla="*/ 990944 w 3131345"/>
                <a:gd name="connsiteY10" fmla="*/ 2534466 h 2541073"/>
                <a:gd name="connsiteX11" fmla="*/ 430139 w 3131345"/>
                <a:gd name="connsiteY11" fmla="*/ 2303529 h 2541073"/>
                <a:gd name="connsiteX12" fmla="*/ 147347 w 3131345"/>
                <a:gd name="connsiteY12" fmla="*/ 1969264 h 2541073"/>
                <a:gd name="connsiteX13" fmla="*/ 8877 w 3131345"/>
                <a:gd name="connsiteY13" fmla="*/ 1701955 h 2541073"/>
                <a:gd name="connsiteX14" fmla="*/ 100254 w 3131345"/>
                <a:gd name="connsiteY14" fmla="*/ 1297304 h 2541073"/>
                <a:gd name="connsiteX15" fmla="*/ 578587 w 3131345"/>
                <a:gd name="connsiteY15" fmla="*/ 967394 h 2541073"/>
                <a:gd name="connsiteX16" fmla="*/ 1370311 w 3131345"/>
                <a:gd name="connsiteY16" fmla="*/ 340565 h 2541073"/>
                <a:gd name="connsiteX17" fmla="*/ 2038548 w 3131345"/>
                <a:gd name="connsiteY17" fmla="*/ 0 h 2541073"/>
                <a:gd name="connsiteX0" fmla="*/ 2038548 w 3131345"/>
                <a:gd name="connsiteY0" fmla="*/ 0 h 2541073"/>
                <a:gd name="connsiteX1" fmla="*/ 2187435 w 3131345"/>
                <a:gd name="connsiteY1" fmla="*/ 538073 h 2541073"/>
                <a:gd name="connsiteX2" fmla="*/ 2659936 w 3131345"/>
                <a:gd name="connsiteY2" fmla="*/ 820248 h 2541073"/>
                <a:gd name="connsiteX3" fmla="*/ 2937265 w 3131345"/>
                <a:gd name="connsiteY3" fmla="*/ 1099358 h 2541073"/>
                <a:gd name="connsiteX4" fmla="*/ 3118702 w 3131345"/>
                <a:gd name="connsiteY4" fmla="*/ 1396277 h 2541073"/>
                <a:gd name="connsiteX5" fmla="*/ 3060313 w 3131345"/>
                <a:gd name="connsiteY5" fmla="*/ 1635243 h 2541073"/>
                <a:gd name="connsiteX6" fmla="*/ 2722840 w 3131345"/>
                <a:gd name="connsiteY6" fmla="*/ 1792168 h 2541073"/>
                <a:gd name="connsiteX7" fmla="*/ 2376461 w 3131345"/>
                <a:gd name="connsiteY7" fmla="*/ 2089087 h 2541073"/>
                <a:gd name="connsiteX8" fmla="*/ 2176774 w 3131345"/>
                <a:gd name="connsiteY8" fmla="*/ 2381042 h 2541073"/>
                <a:gd name="connsiteX9" fmla="*/ 1848206 w 3131345"/>
                <a:gd name="connsiteY9" fmla="*/ 2469797 h 2541073"/>
                <a:gd name="connsiteX10" fmla="*/ 990944 w 3131345"/>
                <a:gd name="connsiteY10" fmla="*/ 2534466 h 2541073"/>
                <a:gd name="connsiteX11" fmla="*/ 430139 w 3131345"/>
                <a:gd name="connsiteY11" fmla="*/ 2303529 h 2541073"/>
                <a:gd name="connsiteX12" fmla="*/ 147347 w 3131345"/>
                <a:gd name="connsiteY12" fmla="*/ 1969264 h 2541073"/>
                <a:gd name="connsiteX13" fmla="*/ 8877 w 3131345"/>
                <a:gd name="connsiteY13" fmla="*/ 1701955 h 2541073"/>
                <a:gd name="connsiteX14" fmla="*/ 100254 w 3131345"/>
                <a:gd name="connsiteY14" fmla="*/ 1297304 h 2541073"/>
                <a:gd name="connsiteX15" fmla="*/ 578587 w 3131345"/>
                <a:gd name="connsiteY15" fmla="*/ 967394 h 2541073"/>
                <a:gd name="connsiteX16" fmla="*/ 1370311 w 3131345"/>
                <a:gd name="connsiteY16" fmla="*/ 340565 h 2541073"/>
                <a:gd name="connsiteX17" fmla="*/ 2038548 w 3131345"/>
                <a:gd name="connsiteY17" fmla="*/ 0 h 2541073"/>
                <a:gd name="connsiteX0" fmla="*/ 2038548 w 3131345"/>
                <a:gd name="connsiteY0" fmla="*/ 0 h 2541073"/>
                <a:gd name="connsiteX1" fmla="*/ 2187435 w 3131345"/>
                <a:gd name="connsiteY1" fmla="*/ 538073 h 2541073"/>
                <a:gd name="connsiteX2" fmla="*/ 2659936 w 3131345"/>
                <a:gd name="connsiteY2" fmla="*/ 820248 h 2541073"/>
                <a:gd name="connsiteX3" fmla="*/ 2937265 w 3131345"/>
                <a:gd name="connsiteY3" fmla="*/ 1099358 h 2541073"/>
                <a:gd name="connsiteX4" fmla="*/ 3118702 w 3131345"/>
                <a:gd name="connsiteY4" fmla="*/ 1396277 h 2541073"/>
                <a:gd name="connsiteX5" fmla="*/ 3060313 w 3131345"/>
                <a:gd name="connsiteY5" fmla="*/ 1635243 h 2541073"/>
                <a:gd name="connsiteX6" fmla="*/ 2722840 w 3131345"/>
                <a:gd name="connsiteY6" fmla="*/ 1792168 h 2541073"/>
                <a:gd name="connsiteX7" fmla="*/ 2376461 w 3131345"/>
                <a:gd name="connsiteY7" fmla="*/ 2089087 h 2541073"/>
                <a:gd name="connsiteX8" fmla="*/ 2176774 w 3131345"/>
                <a:gd name="connsiteY8" fmla="*/ 2381042 h 2541073"/>
                <a:gd name="connsiteX9" fmla="*/ 1848206 w 3131345"/>
                <a:gd name="connsiteY9" fmla="*/ 2469797 h 2541073"/>
                <a:gd name="connsiteX10" fmla="*/ 990944 w 3131345"/>
                <a:gd name="connsiteY10" fmla="*/ 2534466 h 2541073"/>
                <a:gd name="connsiteX11" fmla="*/ 430139 w 3131345"/>
                <a:gd name="connsiteY11" fmla="*/ 2303529 h 2541073"/>
                <a:gd name="connsiteX12" fmla="*/ 147347 w 3131345"/>
                <a:gd name="connsiteY12" fmla="*/ 1969264 h 2541073"/>
                <a:gd name="connsiteX13" fmla="*/ 8877 w 3131345"/>
                <a:gd name="connsiteY13" fmla="*/ 1701955 h 2541073"/>
                <a:gd name="connsiteX14" fmla="*/ 100254 w 3131345"/>
                <a:gd name="connsiteY14" fmla="*/ 1297304 h 2541073"/>
                <a:gd name="connsiteX15" fmla="*/ 578587 w 3131345"/>
                <a:gd name="connsiteY15" fmla="*/ 967394 h 2541073"/>
                <a:gd name="connsiteX16" fmla="*/ 1370311 w 3131345"/>
                <a:gd name="connsiteY16" fmla="*/ 340565 h 2541073"/>
                <a:gd name="connsiteX17" fmla="*/ 2038548 w 3131345"/>
                <a:gd name="connsiteY17" fmla="*/ 0 h 254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31345" h="2541073">
                  <a:moveTo>
                    <a:pt x="2038548" y="0"/>
                  </a:moveTo>
                  <a:cubicBezTo>
                    <a:pt x="2094301" y="154273"/>
                    <a:pt x="2083870" y="401365"/>
                    <a:pt x="2187435" y="538073"/>
                  </a:cubicBezTo>
                  <a:cubicBezTo>
                    <a:pt x="2291000" y="674781"/>
                    <a:pt x="2534964" y="726701"/>
                    <a:pt x="2659936" y="820248"/>
                  </a:cubicBezTo>
                  <a:cubicBezTo>
                    <a:pt x="2784908" y="913796"/>
                    <a:pt x="2860804" y="1003353"/>
                    <a:pt x="2937265" y="1099358"/>
                  </a:cubicBezTo>
                  <a:cubicBezTo>
                    <a:pt x="3013726" y="1195363"/>
                    <a:pt x="3089727" y="1264630"/>
                    <a:pt x="3118702" y="1396277"/>
                  </a:cubicBezTo>
                  <a:cubicBezTo>
                    <a:pt x="3147677" y="1527924"/>
                    <a:pt x="3126290" y="1569261"/>
                    <a:pt x="3060313" y="1635243"/>
                  </a:cubicBezTo>
                  <a:cubicBezTo>
                    <a:pt x="2994336" y="1701225"/>
                    <a:pt x="2836815" y="1716527"/>
                    <a:pt x="2722840" y="1792168"/>
                  </a:cubicBezTo>
                  <a:cubicBezTo>
                    <a:pt x="2608865" y="1867809"/>
                    <a:pt x="2467472" y="1990941"/>
                    <a:pt x="2376461" y="2089087"/>
                  </a:cubicBezTo>
                  <a:cubicBezTo>
                    <a:pt x="2285450" y="2187233"/>
                    <a:pt x="2264816" y="2317590"/>
                    <a:pt x="2176774" y="2381042"/>
                  </a:cubicBezTo>
                  <a:cubicBezTo>
                    <a:pt x="2088732" y="2444494"/>
                    <a:pt x="2045844" y="2444226"/>
                    <a:pt x="1848206" y="2469797"/>
                  </a:cubicBezTo>
                  <a:cubicBezTo>
                    <a:pt x="1650568" y="2495368"/>
                    <a:pt x="1227289" y="2562177"/>
                    <a:pt x="990944" y="2534466"/>
                  </a:cubicBezTo>
                  <a:cubicBezTo>
                    <a:pt x="754600" y="2506755"/>
                    <a:pt x="570738" y="2397729"/>
                    <a:pt x="430139" y="2303529"/>
                  </a:cubicBezTo>
                  <a:cubicBezTo>
                    <a:pt x="289540" y="2209329"/>
                    <a:pt x="217557" y="2069526"/>
                    <a:pt x="147347" y="1969264"/>
                  </a:cubicBezTo>
                  <a:cubicBezTo>
                    <a:pt x="166037" y="1843602"/>
                    <a:pt x="122559" y="1787490"/>
                    <a:pt x="8877" y="1701955"/>
                  </a:cubicBezTo>
                  <a:cubicBezTo>
                    <a:pt x="-14354" y="1534251"/>
                    <a:pt x="5302" y="1419731"/>
                    <a:pt x="100254" y="1297304"/>
                  </a:cubicBezTo>
                  <a:cubicBezTo>
                    <a:pt x="195206" y="1174877"/>
                    <a:pt x="366911" y="1126850"/>
                    <a:pt x="578587" y="967394"/>
                  </a:cubicBezTo>
                  <a:cubicBezTo>
                    <a:pt x="790263" y="807938"/>
                    <a:pt x="1126984" y="501797"/>
                    <a:pt x="1370311" y="340565"/>
                  </a:cubicBezTo>
                  <a:cubicBezTo>
                    <a:pt x="1613638" y="179333"/>
                    <a:pt x="1881194" y="57393"/>
                    <a:pt x="20385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43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43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729146" y="3906909"/>
              <a:ext cx="139700" cy="273050"/>
            </a:xfrm>
            <a:custGeom>
              <a:avLst/>
              <a:gdLst>
                <a:gd name="connsiteX0" fmla="*/ 0 w 139700"/>
                <a:gd name="connsiteY0" fmla="*/ 0 h 273050"/>
                <a:gd name="connsiteX1" fmla="*/ 50800 w 139700"/>
                <a:gd name="connsiteY1" fmla="*/ 38100 h 273050"/>
                <a:gd name="connsiteX2" fmla="*/ 95250 w 139700"/>
                <a:gd name="connsiteY2" fmla="*/ 88900 h 273050"/>
                <a:gd name="connsiteX3" fmla="*/ 127000 w 139700"/>
                <a:gd name="connsiteY3" fmla="*/ 133350 h 273050"/>
                <a:gd name="connsiteX4" fmla="*/ 139700 w 139700"/>
                <a:gd name="connsiteY4" fmla="*/ 184150 h 273050"/>
                <a:gd name="connsiteX5" fmla="*/ 127000 w 139700"/>
                <a:gd name="connsiteY5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700" h="273050">
                  <a:moveTo>
                    <a:pt x="0" y="0"/>
                  </a:moveTo>
                  <a:cubicBezTo>
                    <a:pt x="17462" y="11641"/>
                    <a:pt x="34925" y="23283"/>
                    <a:pt x="50800" y="38100"/>
                  </a:cubicBezTo>
                  <a:cubicBezTo>
                    <a:pt x="66675" y="52917"/>
                    <a:pt x="82550" y="73025"/>
                    <a:pt x="95250" y="88900"/>
                  </a:cubicBezTo>
                  <a:cubicBezTo>
                    <a:pt x="107950" y="104775"/>
                    <a:pt x="119592" y="117475"/>
                    <a:pt x="127000" y="133350"/>
                  </a:cubicBezTo>
                  <a:cubicBezTo>
                    <a:pt x="134408" y="149225"/>
                    <a:pt x="139700" y="160867"/>
                    <a:pt x="139700" y="184150"/>
                  </a:cubicBezTo>
                  <a:cubicBezTo>
                    <a:pt x="139700" y="207433"/>
                    <a:pt x="127000" y="273050"/>
                    <a:pt x="127000" y="273050"/>
                  </a:cubicBezTo>
                </a:path>
              </a:pathLst>
            </a:cu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11245195">
              <a:off x="1707754" y="3914906"/>
              <a:ext cx="139700" cy="273050"/>
            </a:xfrm>
            <a:custGeom>
              <a:avLst/>
              <a:gdLst>
                <a:gd name="connsiteX0" fmla="*/ 0 w 139700"/>
                <a:gd name="connsiteY0" fmla="*/ 0 h 273050"/>
                <a:gd name="connsiteX1" fmla="*/ 50800 w 139700"/>
                <a:gd name="connsiteY1" fmla="*/ 38100 h 273050"/>
                <a:gd name="connsiteX2" fmla="*/ 95250 w 139700"/>
                <a:gd name="connsiteY2" fmla="*/ 88900 h 273050"/>
                <a:gd name="connsiteX3" fmla="*/ 127000 w 139700"/>
                <a:gd name="connsiteY3" fmla="*/ 133350 h 273050"/>
                <a:gd name="connsiteX4" fmla="*/ 139700 w 139700"/>
                <a:gd name="connsiteY4" fmla="*/ 184150 h 273050"/>
                <a:gd name="connsiteX5" fmla="*/ 127000 w 139700"/>
                <a:gd name="connsiteY5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700" h="273050">
                  <a:moveTo>
                    <a:pt x="0" y="0"/>
                  </a:moveTo>
                  <a:cubicBezTo>
                    <a:pt x="17462" y="11641"/>
                    <a:pt x="34925" y="23283"/>
                    <a:pt x="50800" y="38100"/>
                  </a:cubicBezTo>
                  <a:cubicBezTo>
                    <a:pt x="66675" y="52917"/>
                    <a:pt x="82550" y="73025"/>
                    <a:pt x="95250" y="88900"/>
                  </a:cubicBezTo>
                  <a:cubicBezTo>
                    <a:pt x="107950" y="104775"/>
                    <a:pt x="119592" y="117475"/>
                    <a:pt x="127000" y="133350"/>
                  </a:cubicBezTo>
                  <a:cubicBezTo>
                    <a:pt x="134408" y="149225"/>
                    <a:pt x="139700" y="160867"/>
                    <a:pt x="139700" y="184150"/>
                  </a:cubicBezTo>
                  <a:cubicBezTo>
                    <a:pt x="139700" y="207433"/>
                    <a:pt x="127000" y="273050"/>
                    <a:pt x="127000" y="273050"/>
                  </a:cubicBezTo>
                </a:path>
              </a:pathLst>
            </a:custGeom>
            <a:ln w="1270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59770" y="4195834"/>
              <a:ext cx="709253" cy="2775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76265" y="3909421"/>
              <a:ext cx="242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I</a:t>
              </a:r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4844837" y="3302632"/>
              <a:ext cx="286961" cy="49409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999430" y="35135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467" y="4509103"/>
            <a:ext cx="2441467" cy="8734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37364" y="6927"/>
            <a:ext cx="5310685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Electromagnetic Waves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40" y="707886"/>
            <a:ext cx="8229600" cy="1143000"/>
          </a:xfrm>
        </p:spPr>
        <p:txBody>
          <a:bodyPr/>
          <a:lstStyle/>
          <a:p>
            <a:r>
              <a:rPr lang="en-US" dirty="0" smtClean="0"/>
              <a:t>Displacement Current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57200" y="3890860"/>
            <a:ext cx="5696706" cy="1830999"/>
          </a:xfrm>
          <a:custGeom>
            <a:avLst/>
            <a:gdLst>
              <a:gd name="connsiteX0" fmla="*/ 49483 w 5739999"/>
              <a:gd name="connsiteY0" fmla="*/ 0 h 1830999"/>
              <a:gd name="connsiteX1" fmla="*/ 5739999 w 5739999"/>
              <a:gd name="connsiteY1" fmla="*/ 16495 h 1830999"/>
              <a:gd name="connsiteX2" fmla="*/ 5690516 w 5739999"/>
              <a:gd name="connsiteY2" fmla="*/ 1830999 h 1830999"/>
              <a:gd name="connsiteX3" fmla="*/ 1781379 w 5739999"/>
              <a:gd name="connsiteY3" fmla="*/ 1830999 h 1830999"/>
              <a:gd name="connsiteX4" fmla="*/ 0 w 5739999"/>
              <a:gd name="connsiteY4" fmla="*/ 1814503 h 1830999"/>
              <a:gd name="connsiteX5" fmla="*/ 49483 w 5739999"/>
              <a:gd name="connsiteY5" fmla="*/ 0 h 1830999"/>
              <a:gd name="connsiteX0" fmla="*/ 6190 w 5696706"/>
              <a:gd name="connsiteY0" fmla="*/ 0 h 1830999"/>
              <a:gd name="connsiteX1" fmla="*/ 5696706 w 5696706"/>
              <a:gd name="connsiteY1" fmla="*/ 16495 h 1830999"/>
              <a:gd name="connsiteX2" fmla="*/ 5647223 w 5696706"/>
              <a:gd name="connsiteY2" fmla="*/ 1830999 h 1830999"/>
              <a:gd name="connsiteX3" fmla="*/ 1738086 w 5696706"/>
              <a:gd name="connsiteY3" fmla="*/ 1830999 h 1830999"/>
              <a:gd name="connsiteX4" fmla="*/ 0 w 5696706"/>
              <a:gd name="connsiteY4" fmla="*/ 1800072 h 1830999"/>
              <a:gd name="connsiteX5" fmla="*/ 6190 w 5696706"/>
              <a:gd name="connsiteY5" fmla="*/ 0 h 1830999"/>
              <a:gd name="connsiteX0" fmla="*/ 6190 w 5696706"/>
              <a:gd name="connsiteY0" fmla="*/ 0 h 1830999"/>
              <a:gd name="connsiteX1" fmla="*/ 5696706 w 5696706"/>
              <a:gd name="connsiteY1" fmla="*/ 16495 h 1830999"/>
              <a:gd name="connsiteX2" fmla="*/ 5690517 w 5696706"/>
              <a:gd name="connsiteY2" fmla="*/ 1816569 h 1830999"/>
              <a:gd name="connsiteX3" fmla="*/ 1738086 w 5696706"/>
              <a:gd name="connsiteY3" fmla="*/ 1830999 h 1830999"/>
              <a:gd name="connsiteX4" fmla="*/ 0 w 5696706"/>
              <a:gd name="connsiteY4" fmla="*/ 1800072 h 1830999"/>
              <a:gd name="connsiteX5" fmla="*/ 6190 w 5696706"/>
              <a:gd name="connsiteY5" fmla="*/ 0 h 183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6706" h="1830999">
                <a:moveTo>
                  <a:pt x="6190" y="0"/>
                </a:moveTo>
                <a:lnTo>
                  <a:pt x="5696706" y="16495"/>
                </a:lnTo>
                <a:lnTo>
                  <a:pt x="5690517" y="1816569"/>
                </a:lnTo>
                <a:lnTo>
                  <a:pt x="1738086" y="1830999"/>
                </a:lnTo>
                <a:lnTo>
                  <a:pt x="0" y="1800072"/>
                </a:lnTo>
                <a:cubicBezTo>
                  <a:pt x="2063" y="1200048"/>
                  <a:pt x="4127" y="600024"/>
                  <a:pt x="6190" y="0"/>
                </a:cubicBezTo>
                <a:close/>
              </a:path>
            </a:pathLst>
          </a:custGeom>
          <a:noFill/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26720" y="3433660"/>
            <a:ext cx="554018" cy="914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63273" y="3132067"/>
            <a:ext cx="197931" cy="14680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73561" y="3132067"/>
            <a:ext cx="197931" cy="14680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61204" y="3132067"/>
            <a:ext cx="412357" cy="14680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486031" y="2439552"/>
            <a:ext cx="1451499" cy="2887407"/>
          </a:xfrm>
          <a:custGeom>
            <a:avLst/>
            <a:gdLst>
              <a:gd name="connsiteX0" fmla="*/ 0 w 2627254"/>
              <a:gd name="connsiteY0" fmla="*/ 972373 h 2916788"/>
              <a:gd name="connsiteX1" fmla="*/ 560805 w 2627254"/>
              <a:gd name="connsiteY1" fmla="*/ 906391 h 2916788"/>
              <a:gd name="connsiteX2" fmla="*/ 1352529 w 2627254"/>
              <a:gd name="connsiteY2" fmla="*/ 790923 h 2916788"/>
              <a:gd name="connsiteX3" fmla="*/ 1715402 w 2627254"/>
              <a:gd name="connsiteY3" fmla="*/ 592977 h 2916788"/>
              <a:gd name="connsiteX4" fmla="*/ 2094770 w 2627254"/>
              <a:gd name="connsiteY4" fmla="*/ 65121 h 2916788"/>
              <a:gd name="connsiteX5" fmla="*/ 2358678 w 2627254"/>
              <a:gd name="connsiteY5" fmla="*/ 15635 h 2916788"/>
              <a:gd name="connsiteX6" fmla="*/ 2589597 w 2627254"/>
              <a:gd name="connsiteY6" fmla="*/ 131103 h 2916788"/>
              <a:gd name="connsiteX7" fmla="*/ 2589597 w 2627254"/>
              <a:gd name="connsiteY7" fmla="*/ 444518 h 2916788"/>
              <a:gd name="connsiteX8" fmla="*/ 2573103 w 2627254"/>
              <a:gd name="connsiteY8" fmla="*/ 1203310 h 2916788"/>
              <a:gd name="connsiteX9" fmla="*/ 2589597 w 2627254"/>
              <a:gd name="connsiteY9" fmla="*/ 2737391 h 2916788"/>
              <a:gd name="connsiteX10" fmla="*/ 2012299 w 2627254"/>
              <a:gd name="connsiteY10" fmla="*/ 2852859 h 2916788"/>
              <a:gd name="connsiteX11" fmla="*/ 1500977 w 2627254"/>
              <a:gd name="connsiteY11" fmla="*/ 2440472 h 2916788"/>
              <a:gd name="connsiteX12" fmla="*/ 1121609 w 2627254"/>
              <a:gd name="connsiteY12" fmla="*/ 2143553 h 2916788"/>
              <a:gd name="connsiteX13" fmla="*/ 659770 w 2627254"/>
              <a:gd name="connsiteY13" fmla="*/ 1945607 h 2916788"/>
              <a:gd name="connsiteX14" fmla="*/ 16494 w 2627254"/>
              <a:gd name="connsiteY14" fmla="*/ 1896121 h 2916788"/>
              <a:gd name="connsiteX0" fmla="*/ 0 w 2627254"/>
              <a:gd name="connsiteY0" fmla="*/ 972937 h 2917352"/>
              <a:gd name="connsiteX1" fmla="*/ 560805 w 2627254"/>
              <a:gd name="connsiteY1" fmla="*/ 906955 h 2917352"/>
              <a:gd name="connsiteX2" fmla="*/ 1352529 w 2627254"/>
              <a:gd name="connsiteY2" fmla="*/ 791487 h 2917352"/>
              <a:gd name="connsiteX3" fmla="*/ 1715402 w 2627254"/>
              <a:gd name="connsiteY3" fmla="*/ 593541 h 2917352"/>
              <a:gd name="connsiteX4" fmla="*/ 2094770 w 2627254"/>
              <a:gd name="connsiteY4" fmla="*/ 65685 h 2917352"/>
              <a:gd name="connsiteX5" fmla="*/ 2358678 w 2627254"/>
              <a:gd name="connsiteY5" fmla="*/ 16199 h 2917352"/>
              <a:gd name="connsiteX6" fmla="*/ 2547264 w 2627254"/>
              <a:gd name="connsiteY6" fmla="*/ 140134 h 2917352"/>
              <a:gd name="connsiteX7" fmla="*/ 2589597 w 2627254"/>
              <a:gd name="connsiteY7" fmla="*/ 445082 h 2917352"/>
              <a:gd name="connsiteX8" fmla="*/ 2573103 w 2627254"/>
              <a:gd name="connsiteY8" fmla="*/ 1203874 h 2917352"/>
              <a:gd name="connsiteX9" fmla="*/ 2589597 w 2627254"/>
              <a:gd name="connsiteY9" fmla="*/ 2737955 h 2917352"/>
              <a:gd name="connsiteX10" fmla="*/ 2012299 w 2627254"/>
              <a:gd name="connsiteY10" fmla="*/ 2853423 h 2917352"/>
              <a:gd name="connsiteX11" fmla="*/ 1500977 w 2627254"/>
              <a:gd name="connsiteY11" fmla="*/ 2441036 h 2917352"/>
              <a:gd name="connsiteX12" fmla="*/ 1121609 w 2627254"/>
              <a:gd name="connsiteY12" fmla="*/ 2144117 h 2917352"/>
              <a:gd name="connsiteX13" fmla="*/ 659770 w 2627254"/>
              <a:gd name="connsiteY13" fmla="*/ 1946171 h 2917352"/>
              <a:gd name="connsiteX14" fmla="*/ 16494 w 2627254"/>
              <a:gd name="connsiteY14" fmla="*/ 1896685 h 2917352"/>
              <a:gd name="connsiteX0" fmla="*/ 0 w 2638650"/>
              <a:gd name="connsiteY0" fmla="*/ 972937 h 2916305"/>
              <a:gd name="connsiteX1" fmla="*/ 560805 w 2638650"/>
              <a:gd name="connsiteY1" fmla="*/ 906955 h 2916305"/>
              <a:gd name="connsiteX2" fmla="*/ 1352529 w 2638650"/>
              <a:gd name="connsiteY2" fmla="*/ 791487 h 2916305"/>
              <a:gd name="connsiteX3" fmla="*/ 1715402 w 2638650"/>
              <a:gd name="connsiteY3" fmla="*/ 593541 h 2916305"/>
              <a:gd name="connsiteX4" fmla="*/ 2094770 w 2638650"/>
              <a:gd name="connsiteY4" fmla="*/ 65685 h 2916305"/>
              <a:gd name="connsiteX5" fmla="*/ 2358678 w 2638650"/>
              <a:gd name="connsiteY5" fmla="*/ 16199 h 2916305"/>
              <a:gd name="connsiteX6" fmla="*/ 2547264 w 2638650"/>
              <a:gd name="connsiteY6" fmla="*/ 140134 h 2916305"/>
              <a:gd name="connsiteX7" fmla="*/ 2589597 w 2638650"/>
              <a:gd name="connsiteY7" fmla="*/ 445082 h 2916305"/>
              <a:gd name="connsiteX8" fmla="*/ 2606969 w 2638650"/>
              <a:gd name="connsiteY8" fmla="*/ 1220808 h 2916305"/>
              <a:gd name="connsiteX9" fmla="*/ 2589597 w 2638650"/>
              <a:gd name="connsiteY9" fmla="*/ 2737955 h 2916305"/>
              <a:gd name="connsiteX10" fmla="*/ 2012299 w 2638650"/>
              <a:gd name="connsiteY10" fmla="*/ 2853423 h 2916305"/>
              <a:gd name="connsiteX11" fmla="*/ 1500977 w 2638650"/>
              <a:gd name="connsiteY11" fmla="*/ 2441036 h 2916305"/>
              <a:gd name="connsiteX12" fmla="*/ 1121609 w 2638650"/>
              <a:gd name="connsiteY12" fmla="*/ 2144117 h 2916305"/>
              <a:gd name="connsiteX13" fmla="*/ 659770 w 2638650"/>
              <a:gd name="connsiteY13" fmla="*/ 1946171 h 2916305"/>
              <a:gd name="connsiteX14" fmla="*/ 16494 w 2638650"/>
              <a:gd name="connsiteY14" fmla="*/ 1896685 h 2916305"/>
              <a:gd name="connsiteX0" fmla="*/ 0 w 2621455"/>
              <a:gd name="connsiteY0" fmla="*/ 972937 h 2887407"/>
              <a:gd name="connsiteX1" fmla="*/ 560805 w 2621455"/>
              <a:gd name="connsiteY1" fmla="*/ 906955 h 2887407"/>
              <a:gd name="connsiteX2" fmla="*/ 1352529 w 2621455"/>
              <a:gd name="connsiteY2" fmla="*/ 791487 h 2887407"/>
              <a:gd name="connsiteX3" fmla="*/ 1715402 w 2621455"/>
              <a:gd name="connsiteY3" fmla="*/ 593541 h 2887407"/>
              <a:gd name="connsiteX4" fmla="*/ 2094770 w 2621455"/>
              <a:gd name="connsiteY4" fmla="*/ 65685 h 2887407"/>
              <a:gd name="connsiteX5" fmla="*/ 2358678 w 2621455"/>
              <a:gd name="connsiteY5" fmla="*/ 16199 h 2887407"/>
              <a:gd name="connsiteX6" fmla="*/ 2547264 w 2621455"/>
              <a:gd name="connsiteY6" fmla="*/ 140134 h 2887407"/>
              <a:gd name="connsiteX7" fmla="*/ 2589597 w 2621455"/>
              <a:gd name="connsiteY7" fmla="*/ 445082 h 2887407"/>
              <a:gd name="connsiteX8" fmla="*/ 2606969 w 2621455"/>
              <a:gd name="connsiteY8" fmla="*/ 1220808 h 2887407"/>
              <a:gd name="connsiteX9" fmla="*/ 2564197 w 2621455"/>
              <a:gd name="connsiteY9" fmla="*/ 2678688 h 2887407"/>
              <a:gd name="connsiteX10" fmla="*/ 2012299 w 2621455"/>
              <a:gd name="connsiteY10" fmla="*/ 2853423 h 2887407"/>
              <a:gd name="connsiteX11" fmla="*/ 1500977 w 2621455"/>
              <a:gd name="connsiteY11" fmla="*/ 2441036 h 2887407"/>
              <a:gd name="connsiteX12" fmla="*/ 1121609 w 2621455"/>
              <a:gd name="connsiteY12" fmla="*/ 2144117 h 2887407"/>
              <a:gd name="connsiteX13" fmla="*/ 659770 w 2621455"/>
              <a:gd name="connsiteY13" fmla="*/ 1946171 h 2887407"/>
              <a:gd name="connsiteX14" fmla="*/ 16494 w 2621455"/>
              <a:gd name="connsiteY14" fmla="*/ 1896685 h 288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21455" h="2887407">
                <a:moveTo>
                  <a:pt x="0" y="972937"/>
                </a:moveTo>
                <a:cubicBezTo>
                  <a:pt x="167691" y="955067"/>
                  <a:pt x="335383" y="937197"/>
                  <a:pt x="560805" y="906955"/>
                </a:cubicBezTo>
                <a:cubicBezTo>
                  <a:pt x="786227" y="876713"/>
                  <a:pt x="1160096" y="843723"/>
                  <a:pt x="1352529" y="791487"/>
                </a:cubicBezTo>
                <a:cubicBezTo>
                  <a:pt x="1544962" y="739251"/>
                  <a:pt x="1591695" y="714508"/>
                  <a:pt x="1715402" y="593541"/>
                </a:cubicBezTo>
                <a:cubicBezTo>
                  <a:pt x="1839109" y="472574"/>
                  <a:pt x="1987557" y="161909"/>
                  <a:pt x="2094770" y="65685"/>
                </a:cubicBezTo>
                <a:cubicBezTo>
                  <a:pt x="2201983" y="-30539"/>
                  <a:pt x="2283262" y="3791"/>
                  <a:pt x="2358678" y="16199"/>
                </a:cubicBezTo>
                <a:cubicBezTo>
                  <a:pt x="2434094" y="28607"/>
                  <a:pt x="2508778" y="68653"/>
                  <a:pt x="2547264" y="140134"/>
                </a:cubicBezTo>
                <a:cubicBezTo>
                  <a:pt x="2585751" y="211614"/>
                  <a:pt x="2579646" y="264970"/>
                  <a:pt x="2589597" y="445082"/>
                </a:cubicBezTo>
                <a:cubicBezTo>
                  <a:pt x="2599548" y="625194"/>
                  <a:pt x="2611202" y="848540"/>
                  <a:pt x="2606969" y="1220808"/>
                </a:cubicBezTo>
                <a:cubicBezTo>
                  <a:pt x="2602736" y="1593076"/>
                  <a:pt x="2663309" y="2406586"/>
                  <a:pt x="2564197" y="2678688"/>
                </a:cubicBezTo>
                <a:cubicBezTo>
                  <a:pt x="2465085" y="2950790"/>
                  <a:pt x="2189502" y="2893032"/>
                  <a:pt x="2012299" y="2853423"/>
                </a:cubicBezTo>
                <a:cubicBezTo>
                  <a:pt x="1835096" y="2813814"/>
                  <a:pt x="1649425" y="2559254"/>
                  <a:pt x="1500977" y="2441036"/>
                </a:cubicBezTo>
                <a:cubicBezTo>
                  <a:pt x="1352529" y="2322818"/>
                  <a:pt x="1261810" y="2226595"/>
                  <a:pt x="1121609" y="2144117"/>
                </a:cubicBezTo>
                <a:cubicBezTo>
                  <a:pt x="981408" y="2061640"/>
                  <a:pt x="843956" y="1987410"/>
                  <a:pt x="659770" y="1946171"/>
                </a:cubicBezTo>
                <a:cubicBezTo>
                  <a:pt x="475584" y="1904932"/>
                  <a:pt x="16494" y="1896685"/>
                  <a:pt x="16494" y="1896685"/>
                </a:cubicBezTo>
              </a:path>
            </a:pathLst>
          </a:cu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583135" y="4103239"/>
            <a:ext cx="266700" cy="228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44" y="3494967"/>
            <a:ext cx="266700" cy="2286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266" y="2290148"/>
            <a:ext cx="2441467" cy="87345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634888" y="4007989"/>
            <a:ext cx="6032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31763" y="4038254"/>
            <a:ext cx="24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112512" y="5038683"/>
            <a:ext cx="412922" cy="1430652"/>
            <a:chOff x="8027694" y="3780936"/>
            <a:chExt cx="412922" cy="1430652"/>
          </a:xfrm>
        </p:grpSpPr>
        <p:sp>
          <p:nvSpPr>
            <p:cNvPr id="21" name="Rectangle 20"/>
            <p:cNvSpPr/>
            <p:nvPr/>
          </p:nvSpPr>
          <p:spPr>
            <a:xfrm>
              <a:off x="8027694" y="3780936"/>
              <a:ext cx="412922" cy="1430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054759" y="3890860"/>
              <a:ext cx="16077" cy="122372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8215532" y="4195207"/>
              <a:ext cx="225083" cy="514770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28315" y="0"/>
            <a:ext cx="5310685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Electromagnetic Waves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57" y="607794"/>
            <a:ext cx="8229600" cy="1143000"/>
          </a:xfrm>
        </p:spPr>
        <p:txBody>
          <a:bodyPr/>
          <a:lstStyle/>
          <a:p>
            <a:r>
              <a:rPr lang="en-US" dirty="0" smtClean="0"/>
              <a:t>Displacement Current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781377" y="3678481"/>
            <a:ext cx="5713189" cy="1830999"/>
          </a:xfrm>
          <a:custGeom>
            <a:avLst/>
            <a:gdLst>
              <a:gd name="connsiteX0" fmla="*/ 49483 w 5739999"/>
              <a:gd name="connsiteY0" fmla="*/ 0 h 1830999"/>
              <a:gd name="connsiteX1" fmla="*/ 5739999 w 5739999"/>
              <a:gd name="connsiteY1" fmla="*/ 16495 h 1830999"/>
              <a:gd name="connsiteX2" fmla="*/ 5690516 w 5739999"/>
              <a:gd name="connsiteY2" fmla="*/ 1830999 h 1830999"/>
              <a:gd name="connsiteX3" fmla="*/ 1781379 w 5739999"/>
              <a:gd name="connsiteY3" fmla="*/ 1830999 h 1830999"/>
              <a:gd name="connsiteX4" fmla="*/ 0 w 5739999"/>
              <a:gd name="connsiteY4" fmla="*/ 1814503 h 1830999"/>
              <a:gd name="connsiteX5" fmla="*/ 49483 w 5739999"/>
              <a:gd name="connsiteY5" fmla="*/ 0 h 1830999"/>
              <a:gd name="connsiteX0" fmla="*/ 0 w 5690516"/>
              <a:gd name="connsiteY0" fmla="*/ 0 h 1830999"/>
              <a:gd name="connsiteX1" fmla="*/ 5690516 w 5690516"/>
              <a:gd name="connsiteY1" fmla="*/ 16495 h 1830999"/>
              <a:gd name="connsiteX2" fmla="*/ 5641033 w 5690516"/>
              <a:gd name="connsiteY2" fmla="*/ 1830999 h 1830999"/>
              <a:gd name="connsiteX3" fmla="*/ 1731896 w 5690516"/>
              <a:gd name="connsiteY3" fmla="*/ 1830999 h 1830999"/>
              <a:gd name="connsiteX4" fmla="*/ 8242 w 5690516"/>
              <a:gd name="connsiteY4" fmla="*/ 1800073 h 1830999"/>
              <a:gd name="connsiteX5" fmla="*/ 0 w 5690516"/>
              <a:gd name="connsiteY5" fmla="*/ 0 h 1830999"/>
              <a:gd name="connsiteX0" fmla="*/ 0 w 5713189"/>
              <a:gd name="connsiteY0" fmla="*/ 0 h 1830999"/>
              <a:gd name="connsiteX1" fmla="*/ 5690516 w 5713189"/>
              <a:gd name="connsiteY1" fmla="*/ 16495 h 1830999"/>
              <a:gd name="connsiteX2" fmla="*/ 5713189 w 5713189"/>
              <a:gd name="connsiteY2" fmla="*/ 1802138 h 1830999"/>
              <a:gd name="connsiteX3" fmla="*/ 1731896 w 5713189"/>
              <a:gd name="connsiteY3" fmla="*/ 1830999 h 1830999"/>
              <a:gd name="connsiteX4" fmla="*/ 8242 w 5713189"/>
              <a:gd name="connsiteY4" fmla="*/ 1800073 h 1830999"/>
              <a:gd name="connsiteX5" fmla="*/ 0 w 5713189"/>
              <a:gd name="connsiteY5" fmla="*/ 0 h 183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3189" h="1830999">
                <a:moveTo>
                  <a:pt x="0" y="0"/>
                </a:moveTo>
                <a:lnTo>
                  <a:pt x="5690516" y="16495"/>
                </a:lnTo>
                <a:lnTo>
                  <a:pt x="5713189" y="1802138"/>
                </a:lnTo>
                <a:lnTo>
                  <a:pt x="1731896" y="1830999"/>
                </a:lnTo>
                <a:lnTo>
                  <a:pt x="8242" y="1800073"/>
                </a:lnTo>
                <a:cubicBezTo>
                  <a:pt x="5495" y="1200049"/>
                  <a:pt x="2747" y="600024"/>
                  <a:pt x="0" y="0"/>
                </a:cubicBezTo>
                <a:close/>
              </a:path>
            </a:pathLst>
          </a:custGeom>
          <a:noFill/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44707" y="3221281"/>
            <a:ext cx="554018" cy="914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81260" y="2919688"/>
            <a:ext cx="197931" cy="14680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91548" y="2919688"/>
            <a:ext cx="197931" cy="14680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79191" y="2919688"/>
            <a:ext cx="412357" cy="14680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804018" y="2227173"/>
            <a:ext cx="2621455" cy="2887407"/>
          </a:xfrm>
          <a:custGeom>
            <a:avLst/>
            <a:gdLst>
              <a:gd name="connsiteX0" fmla="*/ 0 w 2627254"/>
              <a:gd name="connsiteY0" fmla="*/ 972373 h 2916788"/>
              <a:gd name="connsiteX1" fmla="*/ 560805 w 2627254"/>
              <a:gd name="connsiteY1" fmla="*/ 906391 h 2916788"/>
              <a:gd name="connsiteX2" fmla="*/ 1352529 w 2627254"/>
              <a:gd name="connsiteY2" fmla="*/ 790923 h 2916788"/>
              <a:gd name="connsiteX3" fmla="*/ 1715402 w 2627254"/>
              <a:gd name="connsiteY3" fmla="*/ 592977 h 2916788"/>
              <a:gd name="connsiteX4" fmla="*/ 2094770 w 2627254"/>
              <a:gd name="connsiteY4" fmla="*/ 65121 h 2916788"/>
              <a:gd name="connsiteX5" fmla="*/ 2358678 w 2627254"/>
              <a:gd name="connsiteY5" fmla="*/ 15635 h 2916788"/>
              <a:gd name="connsiteX6" fmla="*/ 2589597 w 2627254"/>
              <a:gd name="connsiteY6" fmla="*/ 131103 h 2916788"/>
              <a:gd name="connsiteX7" fmla="*/ 2589597 w 2627254"/>
              <a:gd name="connsiteY7" fmla="*/ 444518 h 2916788"/>
              <a:gd name="connsiteX8" fmla="*/ 2573103 w 2627254"/>
              <a:gd name="connsiteY8" fmla="*/ 1203310 h 2916788"/>
              <a:gd name="connsiteX9" fmla="*/ 2589597 w 2627254"/>
              <a:gd name="connsiteY9" fmla="*/ 2737391 h 2916788"/>
              <a:gd name="connsiteX10" fmla="*/ 2012299 w 2627254"/>
              <a:gd name="connsiteY10" fmla="*/ 2852859 h 2916788"/>
              <a:gd name="connsiteX11" fmla="*/ 1500977 w 2627254"/>
              <a:gd name="connsiteY11" fmla="*/ 2440472 h 2916788"/>
              <a:gd name="connsiteX12" fmla="*/ 1121609 w 2627254"/>
              <a:gd name="connsiteY12" fmla="*/ 2143553 h 2916788"/>
              <a:gd name="connsiteX13" fmla="*/ 659770 w 2627254"/>
              <a:gd name="connsiteY13" fmla="*/ 1945607 h 2916788"/>
              <a:gd name="connsiteX14" fmla="*/ 16494 w 2627254"/>
              <a:gd name="connsiteY14" fmla="*/ 1896121 h 2916788"/>
              <a:gd name="connsiteX0" fmla="*/ 0 w 2627254"/>
              <a:gd name="connsiteY0" fmla="*/ 972937 h 2917352"/>
              <a:gd name="connsiteX1" fmla="*/ 560805 w 2627254"/>
              <a:gd name="connsiteY1" fmla="*/ 906955 h 2917352"/>
              <a:gd name="connsiteX2" fmla="*/ 1352529 w 2627254"/>
              <a:gd name="connsiteY2" fmla="*/ 791487 h 2917352"/>
              <a:gd name="connsiteX3" fmla="*/ 1715402 w 2627254"/>
              <a:gd name="connsiteY3" fmla="*/ 593541 h 2917352"/>
              <a:gd name="connsiteX4" fmla="*/ 2094770 w 2627254"/>
              <a:gd name="connsiteY4" fmla="*/ 65685 h 2917352"/>
              <a:gd name="connsiteX5" fmla="*/ 2358678 w 2627254"/>
              <a:gd name="connsiteY5" fmla="*/ 16199 h 2917352"/>
              <a:gd name="connsiteX6" fmla="*/ 2547264 w 2627254"/>
              <a:gd name="connsiteY6" fmla="*/ 140134 h 2917352"/>
              <a:gd name="connsiteX7" fmla="*/ 2589597 w 2627254"/>
              <a:gd name="connsiteY7" fmla="*/ 445082 h 2917352"/>
              <a:gd name="connsiteX8" fmla="*/ 2573103 w 2627254"/>
              <a:gd name="connsiteY8" fmla="*/ 1203874 h 2917352"/>
              <a:gd name="connsiteX9" fmla="*/ 2589597 w 2627254"/>
              <a:gd name="connsiteY9" fmla="*/ 2737955 h 2917352"/>
              <a:gd name="connsiteX10" fmla="*/ 2012299 w 2627254"/>
              <a:gd name="connsiteY10" fmla="*/ 2853423 h 2917352"/>
              <a:gd name="connsiteX11" fmla="*/ 1500977 w 2627254"/>
              <a:gd name="connsiteY11" fmla="*/ 2441036 h 2917352"/>
              <a:gd name="connsiteX12" fmla="*/ 1121609 w 2627254"/>
              <a:gd name="connsiteY12" fmla="*/ 2144117 h 2917352"/>
              <a:gd name="connsiteX13" fmla="*/ 659770 w 2627254"/>
              <a:gd name="connsiteY13" fmla="*/ 1946171 h 2917352"/>
              <a:gd name="connsiteX14" fmla="*/ 16494 w 2627254"/>
              <a:gd name="connsiteY14" fmla="*/ 1896685 h 2917352"/>
              <a:gd name="connsiteX0" fmla="*/ 0 w 2638650"/>
              <a:gd name="connsiteY0" fmla="*/ 972937 h 2916305"/>
              <a:gd name="connsiteX1" fmla="*/ 560805 w 2638650"/>
              <a:gd name="connsiteY1" fmla="*/ 906955 h 2916305"/>
              <a:gd name="connsiteX2" fmla="*/ 1352529 w 2638650"/>
              <a:gd name="connsiteY2" fmla="*/ 791487 h 2916305"/>
              <a:gd name="connsiteX3" fmla="*/ 1715402 w 2638650"/>
              <a:gd name="connsiteY3" fmla="*/ 593541 h 2916305"/>
              <a:gd name="connsiteX4" fmla="*/ 2094770 w 2638650"/>
              <a:gd name="connsiteY4" fmla="*/ 65685 h 2916305"/>
              <a:gd name="connsiteX5" fmla="*/ 2358678 w 2638650"/>
              <a:gd name="connsiteY5" fmla="*/ 16199 h 2916305"/>
              <a:gd name="connsiteX6" fmla="*/ 2547264 w 2638650"/>
              <a:gd name="connsiteY6" fmla="*/ 140134 h 2916305"/>
              <a:gd name="connsiteX7" fmla="*/ 2589597 w 2638650"/>
              <a:gd name="connsiteY7" fmla="*/ 445082 h 2916305"/>
              <a:gd name="connsiteX8" fmla="*/ 2606969 w 2638650"/>
              <a:gd name="connsiteY8" fmla="*/ 1220808 h 2916305"/>
              <a:gd name="connsiteX9" fmla="*/ 2589597 w 2638650"/>
              <a:gd name="connsiteY9" fmla="*/ 2737955 h 2916305"/>
              <a:gd name="connsiteX10" fmla="*/ 2012299 w 2638650"/>
              <a:gd name="connsiteY10" fmla="*/ 2853423 h 2916305"/>
              <a:gd name="connsiteX11" fmla="*/ 1500977 w 2638650"/>
              <a:gd name="connsiteY11" fmla="*/ 2441036 h 2916305"/>
              <a:gd name="connsiteX12" fmla="*/ 1121609 w 2638650"/>
              <a:gd name="connsiteY12" fmla="*/ 2144117 h 2916305"/>
              <a:gd name="connsiteX13" fmla="*/ 659770 w 2638650"/>
              <a:gd name="connsiteY13" fmla="*/ 1946171 h 2916305"/>
              <a:gd name="connsiteX14" fmla="*/ 16494 w 2638650"/>
              <a:gd name="connsiteY14" fmla="*/ 1896685 h 2916305"/>
              <a:gd name="connsiteX0" fmla="*/ 0 w 2621455"/>
              <a:gd name="connsiteY0" fmla="*/ 972937 h 2887407"/>
              <a:gd name="connsiteX1" fmla="*/ 560805 w 2621455"/>
              <a:gd name="connsiteY1" fmla="*/ 906955 h 2887407"/>
              <a:gd name="connsiteX2" fmla="*/ 1352529 w 2621455"/>
              <a:gd name="connsiteY2" fmla="*/ 791487 h 2887407"/>
              <a:gd name="connsiteX3" fmla="*/ 1715402 w 2621455"/>
              <a:gd name="connsiteY3" fmla="*/ 593541 h 2887407"/>
              <a:gd name="connsiteX4" fmla="*/ 2094770 w 2621455"/>
              <a:gd name="connsiteY4" fmla="*/ 65685 h 2887407"/>
              <a:gd name="connsiteX5" fmla="*/ 2358678 w 2621455"/>
              <a:gd name="connsiteY5" fmla="*/ 16199 h 2887407"/>
              <a:gd name="connsiteX6" fmla="*/ 2547264 w 2621455"/>
              <a:gd name="connsiteY6" fmla="*/ 140134 h 2887407"/>
              <a:gd name="connsiteX7" fmla="*/ 2589597 w 2621455"/>
              <a:gd name="connsiteY7" fmla="*/ 445082 h 2887407"/>
              <a:gd name="connsiteX8" fmla="*/ 2606969 w 2621455"/>
              <a:gd name="connsiteY8" fmla="*/ 1220808 h 2887407"/>
              <a:gd name="connsiteX9" fmla="*/ 2564197 w 2621455"/>
              <a:gd name="connsiteY9" fmla="*/ 2678688 h 2887407"/>
              <a:gd name="connsiteX10" fmla="*/ 2012299 w 2621455"/>
              <a:gd name="connsiteY10" fmla="*/ 2853423 h 2887407"/>
              <a:gd name="connsiteX11" fmla="*/ 1500977 w 2621455"/>
              <a:gd name="connsiteY11" fmla="*/ 2441036 h 2887407"/>
              <a:gd name="connsiteX12" fmla="*/ 1121609 w 2621455"/>
              <a:gd name="connsiteY12" fmla="*/ 2144117 h 2887407"/>
              <a:gd name="connsiteX13" fmla="*/ 659770 w 2621455"/>
              <a:gd name="connsiteY13" fmla="*/ 1946171 h 2887407"/>
              <a:gd name="connsiteX14" fmla="*/ 16494 w 2621455"/>
              <a:gd name="connsiteY14" fmla="*/ 1896685 h 288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21455" h="2887407">
                <a:moveTo>
                  <a:pt x="0" y="972937"/>
                </a:moveTo>
                <a:cubicBezTo>
                  <a:pt x="167691" y="955067"/>
                  <a:pt x="335383" y="937197"/>
                  <a:pt x="560805" y="906955"/>
                </a:cubicBezTo>
                <a:cubicBezTo>
                  <a:pt x="786227" y="876713"/>
                  <a:pt x="1160096" y="843723"/>
                  <a:pt x="1352529" y="791487"/>
                </a:cubicBezTo>
                <a:cubicBezTo>
                  <a:pt x="1544962" y="739251"/>
                  <a:pt x="1591695" y="714508"/>
                  <a:pt x="1715402" y="593541"/>
                </a:cubicBezTo>
                <a:cubicBezTo>
                  <a:pt x="1839109" y="472574"/>
                  <a:pt x="1987557" y="161909"/>
                  <a:pt x="2094770" y="65685"/>
                </a:cubicBezTo>
                <a:cubicBezTo>
                  <a:pt x="2201983" y="-30539"/>
                  <a:pt x="2283262" y="3791"/>
                  <a:pt x="2358678" y="16199"/>
                </a:cubicBezTo>
                <a:cubicBezTo>
                  <a:pt x="2434094" y="28607"/>
                  <a:pt x="2508778" y="68653"/>
                  <a:pt x="2547264" y="140134"/>
                </a:cubicBezTo>
                <a:cubicBezTo>
                  <a:pt x="2585751" y="211614"/>
                  <a:pt x="2579646" y="264970"/>
                  <a:pt x="2589597" y="445082"/>
                </a:cubicBezTo>
                <a:cubicBezTo>
                  <a:pt x="2599548" y="625194"/>
                  <a:pt x="2611202" y="848540"/>
                  <a:pt x="2606969" y="1220808"/>
                </a:cubicBezTo>
                <a:cubicBezTo>
                  <a:pt x="2602736" y="1593076"/>
                  <a:pt x="2663309" y="2406586"/>
                  <a:pt x="2564197" y="2678688"/>
                </a:cubicBezTo>
                <a:cubicBezTo>
                  <a:pt x="2465085" y="2950790"/>
                  <a:pt x="2189502" y="2893032"/>
                  <a:pt x="2012299" y="2853423"/>
                </a:cubicBezTo>
                <a:cubicBezTo>
                  <a:pt x="1835096" y="2813814"/>
                  <a:pt x="1649425" y="2559254"/>
                  <a:pt x="1500977" y="2441036"/>
                </a:cubicBezTo>
                <a:cubicBezTo>
                  <a:pt x="1352529" y="2322818"/>
                  <a:pt x="1261810" y="2226595"/>
                  <a:pt x="1121609" y="2144117"/>
                </a:cubicBezTo>
                <a:cubicBezTo>
                  <a:pt x="981408" y="2061640"/>
                  <a:pt x="843956" y="1987410"/>
                  <a:pt x="659770" y="1946171"/>
                </a:cubicBezTo>
                <a:cubicBezTo>
                  <a:pt x="475584" y="1904932"/>
                  <a:pt x="16494" y="1896685"/>
                  <a:pt x="16494" y="1896685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901122" y="3890860"/>
            <a:ext cx="266700" cy="228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31" y="3282588"/>
            <a:ext cx="266700" cy="2286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05" y="1888794"/>
            <a:ext cx="2441467" cy="87345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220093" y="3029469"/>
            <a:ext cx="41235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20093" y="3323062"/>
            <a:ext cx="41235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20093" y="3616655"/>
            <a:ext cx="41235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20093" y="3910248"/>
            <a:ext cx="41235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20093" y="4203841"/>
            <a:ext cx="41235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5522204" y="2079625"/>
            <a:ext cx="1047750" cy="682625"/>
          </a:xfrm>
          <a:custGeom>
            <a:avLst/>
            <a:gdLst>
              <a:gd name="connsiteX0" fmla="*/ 2065507 w 2065507"/>
              <a:gd name="connsiteY0" fmla="*/ 0 h 809625"/>
              <a:gd name="connsiteX1" fmla="*/ 1240007 w 2065507"/>
              <a:gd name="connsiteY1" fmla="*/ 127000 h 809625"/>
              <a:gd name="connsiteX2" fmla="*/ 176382 w 2065507"/>
              <a:gd name="connsiteY2" fmla="*/ 650875 h 809625"/>
              <a:gd name="connsiteX3" fmla="*/ 1757 w 2065507"/>
              <a:gd name="connsiteY3" fmla="*/ 809625 h 809625"/>
              <a:gd name="connsiteX0" fmla="*/ 2063750 w 2063750"/>
              <a:gd name="connsiteY0" fmla="*/ 0 h 809625"/>
              <a:gd name="connsiteX1" fmla="*/ 1238250 w 2063750"/>
              <a:gd name="connsiteY1" fmla="*/ 127000 h 809625"/>
              <a:gd name="connsiteX2" fmla="*/ 346075 w 2063750"/>
              <a:gd name="connsiteY2" fmla="*/ 358775 h 809625"/>
              <a:gd name="connsiteX3" fmla="*/ 0 w 2063750"/>
              <a:gd name="connsiteY3" fmla="*/ 809625 h 809625"/>
              <a:gd name="connsiteX0" fmla="*/ 1238250 w 1238250"/>
              <a:gd name="connsiteY0" fmla="*/ 0 h 682625"/>
              <a:gd name="connsiteX1" fmla="*/ 346075 w 1238250"/>
              <a:gd name="connsiteY1" fmla="*/ 231775 h 682625"/>
              <a:gd name="connsiteX2" fmla="*/ 0 w 1238250"/>
              <a:gd name="connsiteY2" fmla="*/ 682625 h 682625"/>
              <a:gd name="connsiteX0" fmla="*/ 1047750 w 1047750"/>
              <a:gd name="connsiteY0" fmla="*/ 0 h 682625"/>
              <a:gd name="connsiteX1" fmla="*/ 346075 w 1047750"/>
              <a:gd name="connsiteY1" fmla="*/ 231775 h 682625"/>
              <a:gd name="connsiteX2" fmla="*/ 0 w 1047750"/>
              <a:gd name="connsiteY2" fmla="*/ 682625 h 68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682625">
                <a:moveTo>
                  <a:pt x="1047750" y="0"/>
                </a:moveTo>
                <a:cubicBezTo>
                  <a:pt x="761471" y="59796"/>
                  <a:pt x="520700" y="118004"/>
                  <a:pt x="346075" y="231775"/>
                </a:cubicBezTo>
                <a:cubicBezTo>
                  <a:pt x="171450" y="345546"/>
                  <a:pt x="0" y="682625"/>
                  <a:pt x="0" y="682625"/>
                </a:cubicBezTo>
              </a:path>
            </a:pathLst>
          </a:custGeom>
          <a:ln>
            <a:solidFill>
              <a:schemeClr val="accent3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53200" y="1750794"/>
            <a:ext cx="207167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Here  there is a </a:t>
            </a:r>
          </a:p>
          <a:p>
            <a:r>
              <a:rPr lang="en-US" dirty="0" smtClean="0"/>
              <a:t>varying electric field </a:t>
            </a:r>
          </a:p>
          <a:p>
            <a:r>
              <a:rPr lang="en-US" dirty="0" smtClean="0"/>
              <a:t>but no current !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52875" y="3795610"/>
            <a:ext cx="6032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49750" y="3825875"/>
            <a:ext cx="24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430499" y="4826304"/>
            <a:ext cx="412922" cy="1430652"/>
            <a:chOff x="8027694" y="3780936"/>
            <a:chExt cx="412922" cy="1430652"/>
          </a:xfrm>
        </p:grpSpPr>
        <p:sp>
          <p:nvSpPr>
            <p:cNvPr id="28" name="Rectangle 27"/>
            <p:cNvSpPr/>
            <p:nvPr/>
          </p:nvSpPr>
          <p:spPr>
            <a:xfrm>
              <a:off x="8027694" y="3780936"/>
              <a:ext cx="412922" cy="1430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8054759" y="3890860"/>
              <a:ext cx="16077" cy="122372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8215532" y="4195207"/>
              <a:ext cx="225083" cy="514770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2721308" y="1852893"/>
            <a:ext cx="468628" cy="557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777456" y="1860915"/>
            <a:ext cx="468628" cy="557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97324" y="0"/>
            <a:ext cx="5310685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Electromagnetic Waves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Displacement Current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49264" y="3037073"/>
            <a:ext cx="4767771" cy="1830999"/>
          </a:xfrm>
          <a:custGeom>
            <a:avLst/>
            <a:gdLst>
              <a:gd name="connsiteX0" fmla="*/ 49483 w 5739999"/>
              <a:gd name="connsiteY0" fmla="*/ 0 h 1830999"/>
              <a:gd name="connsiteX1" fmla="*/ 5739999 w 5739999"/>
              <a:gd name="connsiteY1" fmla="*/ 16495 h 1830999"/>
              <a:gd name="connsiteX2" fmla="*/ 5690516 w 5739999"/>
              <a:gd name="connsiteY2" fmla="*/ 1830999 h 1830999"/>
              <a:gd name="connsiteX3" fmla="*/ 1781379 w 5739999"/>
              <a:gd name="connsiteY3" fmla="*/ 1830999 h 1830999"/>
              <a:gd name="connsiteX4" fmla="*/ 0 w 5739999"/>
              <a:gd name="connsiteY4" fmla="*/ 1814503 h 1830999"/>
              <a:gd name="connsiteX5" fmla="*/ 49483 w 5739999"/>
              <a:gd name="connsiteY5" fmla="*/ 0 h 1830999"/>
              <a:gd name="connsiteX0" fmla="*/ 0 w 5690516"/>
              <a:gd name="connsiteY0" fmla="*/ 0 h 1830999"/>
              <a:gd name="connsiteX1" fmla="*/ 5690516 w 5690516"/>
              <a:gd name="connsiteY1" fmla="*/ 16495 h 1830999"/>
              <a:gd name="connsiteX2" fmla="*/ 5641033 w 5690516"/>
              <a:gd name="connsiteY2" fmla="*/ 1830999 h 1830999"/>
              <a:gd name="connsiteX3" fmla="*/ 1731896 w 5690516"/>
              <a:gd name="connsiteY3" fmla="*/ 1830999 h 1830999"/>
              <a:gd name="connsiteX4" fmla="*/ 19652 w 5690516"/>
              <a:gd name="connsiteY4" fmla="*/ 1785643 h 1830999"/>
              <a:gd name="connsiteX5" fmla="*/ 0 w 5690516"/>
              <a:gd name="connsiteY5" fmla="*/ 0 h 1830999"/>
              <a:gd name="connsiteX0" fmla="*/ 0 w 5710168"/>
              <a:gd name="connsiteY0" fmla="*/ 0 h 1830999"/>
              <a:gd name="connsiteX1" fmla="*/ 5690516 w 5710168"/>
              <a:gd name="connsiteY1" fmla="*/ 16495 h 1830999"/>
              <a:gd name="connsiteX2" fmla="*/ 5710168 w 5710168"/>
              <a:gd name="connsiteY2" fmla="*/ 1802138 h 1830999"/>
              <a:gd name="connsiteX3" fmla="*/ 1731896 w 5710168"/>
              <a:gd name="connsiteY3" fmla="*/ 1830999 h 1830999"/>
              <a:gd name="connsiteX4" fmla="*/ 19652 w 5710168"/>
              <a:gd name="connsiteY4" fmla="*/ 1785643 h 1830999"/>
              <a:gd name="connsiteX5" fmla="*/ 0 w 5710168"/>
              <a:gd name="connsiteY5" fmla="*/ 0 h 183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0168" h="1830999">
                <a:moveTo>
                  <a:pt x="0" y="0"/>
                </a:moveTo>
                <a:lnTo>
                  <a:pt x="5690516" y="16495"/>
                </a:lnTo>
                <a:lnTo>
                  <a:pt x="5710168" y="1802138"/>
                </a:lnTo>
                <a:lnTo>
                  <a:pt x="1731896" y="1830999"/>
                </a:lnTo>
                <a:lnTo>
                  <a:pt x="19652" y="1785643"/>
                </a:lnTo>
                <a:lnTo>
                  <a:pt x="0" y="0"/>
                </a:lnTo>
                <a:close/>
              </a:path>
            </a:pathLst>
          </a:custGeom>
          <a:noFill/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0761" y="2579873"/>
            <a:ext cx="554018" cy="914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57314" y="2278280"/>
            <a:ext cx="197931" cy="14680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67602" y="2278280"/>
            <a:ext cx="197931" cy="14680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5245" y="2278280"/>
            <a:ext cx="412357" cy="14680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280072" y="1585765"/>
            <a:ext cx="2621455" cy="2887407"/>
          </a:xfrm>
          <a:custGeom>
            <a:avLst/>
            <a:gdLst>
              <a:gd name="connsiteX0" fmla="*/ 0 w 2627254"/>
              <a:gd name="connsiteY0" fmla="*/ 972373 h 2916788"/>
              <a:gd name="connsiteX1" fmla="*/ 560805 w 2627254"/>
              <a:gd name="connsiteY1" fmla="*/ 906391 h 2916788"/>
              <a:gd name="connsiteX2" fmla="*/ 1352529 w 2627254"/>
              <a:gd name="connsiteY2" fmla="*/ 790923 h 2916788"/>
              <a:gd name="connsiteX3" fmla="*/ 1715402 w 2627254"/>
              <a:gd name="connsiteY3" fmla="*/ 592977 h 2916788"/>
              <a:gd name="connsiteX4" fmla="*/ 2094770 w 2627254"/>
              <a:gd name="connsiteY4" fmla="*/ 65121 h 2916788"/>
              <a:gd name="connsiteX5" fmla="*/ 2358678 w 2627254"/>
              <a:gd name="connsiteY5" fmla="*/ 15635 h 2916788"/>
              <a:gd name="connsiteX6" fmla="*/ 2589597 w 2627254"/>
              <a:gd name="connsiteY6" fmla="*/ 131103 h 2916788"/>
              <a:gd name="connsiteX7" fmla="*/ 2589597 w 2627254"/>
              <a:gd name="connsiteY7" fmla="*/ 444518 h 2916788"/>
              <a:gd name="connsiteX8" fmla="*/ 2573103 w 2627254"/>
              <a:gd name="connsiteY8" fmla="*/ 1203310 h 2916788"/>
              <a:gd name="connsiteX9" fmla="*/ 2589597 w 2627254"/>
              <a:gd name="connsiteY9" fmla="*/ 2737391 h 2916788"/>
              <a:gd name="connsiteX10" fmla="*/ 2012299 w 2627254"/>
              <a:gd name="connsiteY10" fmla="*/ 2852859 h 2916788"/>
              <a:gd name="connsiteX11" fmla="*/ 1500977 w 2627254"/>
              <a:gd name="connsiteY11" fmla="*/ 2440472 h 2916788"/>
              <a:gd name="connsiteX12" fmla="*/ 1121609 w 2627254"/>
              <a:gd name="connsiteY12" fmla="*/ 2143553 h 2916788"/>
              <a:gd name="connsiteX13" fmla="*/ 659770 w 2627254"/>
              <a:gd name="connsiteY13" fmla="*/ 1945607 h 2916788"/>
              <a:gd name="connsiteX14" fmla="*/ 16494 w 2627254"/>
              <a:gd name="connsiteY14" fmla="*/ 1896121 h 2916788"/>
              <a:gd name="connsiteX0" fmla="*/ 0 w 2627254"/>
              <a:gd name="connsiteY0" fmla="*/ 972937 h 2917352"/>
              <a:gd name="connsiteX1" fmla="*/ 560805 w 2627254"/>
              <a:gd name="connsiteY1" fmla="*/ 906955 h 2917352"/>
              <a:gd name="connsiteX2" fmla="*/ 1352529 w 2627254"/>
              <a:gd name="connsiteY2" fmla="*/ 791487 h 2917352"/>
              <a:gd name="connsiteX3" fmla="*/ 1715402 w 2627254"/>
              <a:gd name="connsiteY3" fmla="*/ 593541 h 2917352"/>
              <a:gd name="connsiteX4" fmla="*/ 2094770 w 2627254"/>
              <a:gd name="connsiteY4" fmla="*/ 65685 h 2917352"/>
              <a:gd name="connsiteX5" fmla="*/ 2358678 w 2627254"/>
              <a:gd name="connsiteY5" fmla="*/ 16199 h 2917352"/>
              <a:gd name="connsiteX6" fmla="*/ 2547264 w 2627254"/>
              <a:gd name="connsiteY6" fmla="*/ 140134 h 2917352"/>
              <a:gd name="connsiteX7" fmla="*/ 2589597 w 2627254"/>
              <a:gd name="connsiteY7" fmla="*/ 445082 h 2917352"/>
              <a:gd name="connsiteX8" fmla="*/ 2573103 w 2627254"/>
              <a:gd name="connsiteY8" fmla="*/ 1203874 h 2917352"/>
              <a:gd name="connsiteX9" fmla="*/ 2589597 w 2627254"/>
              <a:gd name="connsiteY9" fmla="*/ 2737955 h 2917352"/>
              <a:gd name="connsiteX10" fmla="*/ 2012299 w 2627254"/>
              <a:gd name="connsiteY10" fmla="*/ 2853423 h 2917352"/>
              <a:gd name="connsiteX11" fmla="*/ 1500977 w 2627254"/>
              <a:gd name="connsiteY11" fmla="*/ 2441036 h 2917352"/>
              <a:gd name="connsiteX12" fmla="*/ 1121609 w 2627254"/>
              <a:gd name="connsiteY12" fmla="*/ 2144117 h 2917352"/>
              <a:gd name="connsiteX13" fmla="*/ 659770 w 2627254"/>
              <a:gd name="connsiteY13" fmla="*/ 1946171 h 2917352"/>
              <a:gd name="connsiteX14" fmla="*/ 16494 w 2627254"/>
              <a:gd name="connsiteY14" fmla="*/ 1896685 h 2917352"/>
              <a:gd name="connsiteX0" fmla="*/ 0 w 2638650"/>
              <a:gd name="connsiteY0" fmla="*/ 972937 h 2916305"/>
              <a:gd name="connsiteX1" fmla="*/ 560805 w 2638650"/>
              <a:gd name="connsiteY1" fmla="*/ 906955 h 2916305"/>
              <a:gd name="connsiteX2" fmla="*/ 1352529 w 2638650"/>
              <a:gd name="connsiteY2" fmla="*/ 791487 h 2916305"/>
              <a:gd name="connsiteX3" fmla="*/ 1715402 w 2638650"/>
              <a:gd name="connsiteY3" fmla="*/ 593541 h 2916305"/>
              <a:gd name="connsiteX4" fmla="*/ 2094770 w 2638650"/>
              <a:gd name="connsiteY4" fmla="*/ 65685 h 2916305"/>
              <a:gd name="connsiteX5" fmla="*/ 2358678 w 2638650"/>
              <a:gd name="connsiteY5" fmla="*/ 16199 h 2916305"/>
              <a:gd name="connsiteX6" fmla="*/ 2547264 w 2638650"/>
              <a:gd name="connsiteY6" fmla="*/ 140134 h 2916305"/>
              <a:gd name="connsiteX7" fmla="*/ 2589597 w 2638650"/>
              <a:gd name="connsiteY7" fmla="*/ 445082 h 2916305"/>
              <a:gd name="connsiteX8" fmla="*/ 2606969 w 2638650"/>
              <a:gd name="connsiteY8" fmla="*/ 1220808 h 2916305"/>
              <a:gd name="connsiteX9" fmla="*/ 2589597 w 2638650"/>
              <a:gd name="connsiteY9" fmla="*/ 2737955 h 2916305"/>
              <a:gd name="connsiteX10" fmla="*/ 2012299 w 2638650"/>
              <a:gd name="connsiteY10" fmla="*/ 2853423 h 2916305"/>
              <a:gd name="connsiteX11" fmla="*/ 1500977 w 2638650"/>
              <a:gd name="connsiteY11" fmla="*/ 2441036 h 2916305"/>
              <a:gd name="connsiteX12" fmla="*/ 1121609 w 2638650"/>
              <a:gd name="connsiteY12" fmla="*/ 2144117 h 2916305"/>
              <a:gd name="connsiteX13" fmla="*/ 659770 w 2638650"/>
              <a:gd name="connsiteY13" fmla="*/ 1946171 h 2916305"/>
              <a:gd name="connsiteX14" fmla="*/ 16494 w 2638650"/>
              <a:gd name="connsiteY14" fmla="*/ 1896685 h 2916305"/>
              <a:gd name="connsiteX0" fmla="*/ 0 w 2621455"/>
              <a:gd name="connsiteY0" fmla="*/ 972937 h 2887407"/>
              <a:gd name="connsiteX1" fmla="*/ 560805 w 2621455"/>
              <a:gd name="connsiteY1" fmla="*/ 906955 h 2887407"/>
              <a:gd name="connsiteX2" fmla="*/ 1352529 w 2621455"/>
              <a:gd name="connsiteY2" fmla="*/ 791487 h 2887407"/>
              <a:gd name="connsiteX3" fmla="*/ 1715402 w 2621455"/>
              <a:gd name="connsiteY3" fmla="*/ 593541 h 2887407"/>
              <a:gd name="connsiteX4" fmla="*/ 2094770 w 2621455"/>
              <a:gd name="connsiteY4" fmla="*/ 65685 h 2887407"/>
              <a:gd name="connsiteX5" fmla="*/ 2358678 w 2621455"/>
              <a:gd name="connsiteY5" fmla="*/ 16199 h 2887407"/>
              <a:gd name="connsiteX6" fmla="*/ 2547264 w 2621455"/>
              <a:gd name="connsiteY6" fmla="*/ 140134 h 2887407"/>
              <a:gd name="connsiteX7" fmla="*/ 2589597 w 2621455"/>
              <a:gd name="connsiteY7" fmla="*/ 445082 h 2887407"/>
              <a:gd name="connsiteX8" fmla="*/ 2606969 w 2621455"/>
              <a:gd name="connsiteY8" fmla="*/ 1220808 h 2887407"/>
              <a:gd name="connsiteX9" fmla="*/ 2564197 w 2621455"/>
              <a:gd name="connsiteY9" fmla="*/ 2678688 h 2887407"/>
              <a:gd name="connsiteX10" fmla="*/ 2012299 w 2621455"/>
              <a:gd name="connsiteY10" fmla="*/ 2853423 h 2887407"/>
              <a:gd name="connsiteX11" fmla="*/ 1500977 w 2621455"/>
              <a:gd name="connsiteY11" fmla="*/ 2441036 h 2887407"/>
              <a:gd name="connsiteX12" fmla="*/ 1121609 w 2621455"/>
              <a:gd name="connsiteY12" fmla="*/ 2144117 h 2887407"/>
              <a:gd name="connsiteX13" fmla="*/ 659770 w 2621455"/>
              <a:gd name="connsiteY13" fmla="*/ 1946171 h 2887407"/>
              <a:gd name="connsiteX14" fmla="*/ 16494 w 2621455"/>
              <a:gd name="connsiteY14" fmla="*/ 1896685 h 288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21455" h="2887407">
                <a:moveTo>
                  <a:pt x="0" y="972937"/>
                </a:moveTo>
                <a:cubicBezTo>
                  <a:pt x="167691" y="955067"/>
                  <a:pt x="335383" y="937197"/>
                  <a:pt x="560805" y="906955"/>
                </a:cubicBezTo>
                <a:cubicBezTo>
                  <a:pt x="786227" y="876713"/>
                  <a:pt x="1160096" y="843723"/>
                  <a:pt x="1352529" y="791487"/>
                </a:cubicBezTo>
                <a:cubicBezTo>
                  <a:pt x="1544962" y="739251"/>
                  <a:pt x="1591695" y="714508"/>
                  <a:pt x="1715402" y="593541"/>
                </a:cubicBezTo>
                <a:cubicBezTo>
                  <a:pt x="1839109" y="472574"/>
                  <a:pt x="1987557" y="161909"/>
                  <a:pt x="2094770" y="65685"/>
                </a:cubicBezTo>
                <a:cubicBezTo>
                  <a:pt x="2201983" y="-30539"/>
                  <a:pt x="2283262" y="3791"/>
                  <a:pt x="2358678" y="16199"/>
                </a:cubicBezTo>
                <a:cubicBezTo>
                  <a:pt x="2434094" y="28607"/>
                  <a:pt x="2508778" y="68653"/>
                  <a:pt x="2547264" y="140134"/>
                </a:cubicBezTo>
                <a:cubicBezTo>
                  <a:pt x="2585751" y="211614"/>
                  <a:pt x="2579646" y="264970"/>
                  <a:pt x="2589597" y="445082"/>
                </a:cubicBezTo>
                <a:cubicBezTo>
                  <a:pt x="2599548" y="625194"/>
                  <a:pt x="2611202" y="848540"/>
                  <a:pt x="2606969" y="1220808"/>
                </a:cubicBezTo>
                <a:cubicBezTo>
                  <a:pt x="2602736" y="1593076"/>
                  <a:pt x="2663309" y="2406586"/>
                  <a:pt x="2564197" y="2678688"/>
                </a:cubicBezTo>
                <a:cubicBezTo>
                  <a:pt x="2465085" y="2950790"/>
                  <a:pt x="2189502" y="2893032"/>
                  <a:pt x="2012299" y="2853423"/>
                </a:cubicBezTo>
                <a:cubicBezTo>
                  <a:pt x="1835096" y="2813814"/>
                  <a:pt x="1649425" y="2559254"/>
                  <a:pt x="1500977" y="2441036"/>
                </a:cubicBezTo>
                <a:cubicBezTo>
                  <a:pt x="1352529" y="2322818"/>
                  <a:pt x="1261810" y="2226595"/>
                  <a:pt x="1121609" y="2144117"/>
                </a:cubicBezTo>
                <a:cubicBezTo>
                  <a:pt x="981408" y="2061640"/>
                  <a:pt x="843956" y="1987410"/>
                  <a:pt x="659770" y="1946171"/>
                </a:cubicBezTo>
                <a:cubicBezTo>
                  <a:pt x="475584" y="1904932"/>
                  <a:pt x="16494" y="1896685"/>
                  <a:pt x="16494" y="1896685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377176" y="3249452"/>
            <a:ext cx="266700" cy="228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85" y="2641180"/>
            <a:ext cx="266700" cy="228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696147" y="2388061"/>
            <a:ext cx="41235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96147" y="2681654"/>
            <a:ext cx="41235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96147" y="2975247"/>
            <a:ext cx="41235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96147" y="3268840"/>
            <a:ext cx="41235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696147" y="3562433"/>
            <a:ext cx="41235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19015" y="2286000"/>
            <a:ext cx="3020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Stationary current I </a:t>
            </a:r>
            <a:r>
              <a:rPr lang="en-US" dirty="0" smtClean="0">
                <a:sym typeface="Wingdings"/>
              </a:rPr>
              <a:t> electric</a:t>
            </a:r>
          </a:p>
          <a:p>
            <a:r>
              <a:rPr lang="en-US" dirty="0" smtClean="0">
                <a:sym typeface="Wingdings"/>
              </a:rPr>
              <a:t>field changes with time</a:t>
            </a:r>
            <a:endParaRPr lang="en-US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267" y="3478052"/>
            <a:ext cx="3124200" cy="89262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95500" y="3049653"/>
            <a:ext cx="639700" cy="399597"/>
            <a:chOff x="3952875" y="3795610"/>
            <a:chExt cx="639700" cy="399597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3952875" y="3795610"/>
              <a:ext cx="6032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349750" y="3825875"/>
              <a:ext cx="242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88640" y="4800600"/>
            <a:ext cx="3081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displacement current </a:t>
            </a:r>
          </a:p>
          <a:p>
            <a:r>
              <a:rPr lang="en-US" dirty="0" smtClean="0"/>
              <a:t>has to be added in the Ampere </a:t>
            </a:r>
          </a:p>
          <a:p>
            <a:r>
              <a:rPr lang="en-US" dirty="0" smtClean="0"/>
              <a:t>law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853417" y="4156602"/>
            <a:ext cx="412922" cy="1430652"/>
            <a:chOff x="8027694" y="3780936"/>
            <a:chExt cx="412922" cy="1430652"/>
          </a:xfrm>
        </p:grpSpPr>
        <p:sp>
          <p:nvSpPr>
            <p:cNvPr id="28" name="Rectangle 27"/>
            <p:cNvSpPr/>
            <p:nvPr/>
          </p:nvSpPr>
          <p:spPr>
            <a:xfrm>
              <a:off x="8027694" y="3780936"/>
              <a:ext cx="412922" cy="1430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8054759" y="3890860"/>
              <a:ext cx="16077" cy="122372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8215532" y="4195207"/>
              <a:ext cx="225083" cy="514770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997324" y="0"/>
            <a:ext cx="5310685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Electromagnetic Waves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66" y="694031"/>
            <a:ext cx="8229600" cy="1143000"/>
          </a:xfrm>
        </p:spPr>
        <p:txBody>
          <a:bodyPr/>
          <a:lstStyle/>
          <a:p>
            <a:r>
              <a:rPr lang="en-US" dirty="0" smtClean="0"/>
              <a:t>Final form of the Ampere law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875" y="2368550"/>
            <a:ext cx="5930900" cy="931387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250" y="4495800"/>
            <a:ext cx="4140200" cy="89601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3250" y="2619375"/>
            <a:ext cx="141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integral form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3250" y="4714875"/>
            <a:ext cx="172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differential form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97324" y="0"/>
            <a:ext cx="5310685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Electromagnetic Waves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fikul\Dropbox\chapra college\PPT\slide1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46" y="529590"/>
            <a:ext cx="5971763" cy="632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5003" y="-21772"/>
            <a:ext cx="4418197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Maxwell Equations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05600" y="6492875"/>
            <a:ext cx="2895600" cy="365125"/>
          </a:xfrm>
        </p:spPr>
        <p:txBody>
          <a:bodyPr/>
          <a:lstStyle/>
          <a:p>
            <a:r>
              <a:rPr lang="en-US" smtClean="0"/>
              <a:t>GGDC, </a:t>
            </a:r>
            <a:r>
              <a:rPr lang="en-US" dirty="0" err="1" smtClean="0"/>
              <a:t>Chapra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7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Maxwell Equations in vacuum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5342" y="1654605"/>
            <a:ext cx="141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Integral form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4617" y="1654605"/>
            <a:ext cx="174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ifferential form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453" y="2204278"/>
            <a:ext cx="1709066" cy="62965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617" y="2202371"/>
            <a:ext cx="1464875" cy="63156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130" y="3080717"/>
            <a:ext cx="1624389" cy="64202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617" y="3215230"/>
            <a:ext cx="1502059" cy="372995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617" y="3946564"/>
            <a:ext cx="2040680" cy="747663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19" y="5062669"/>
            <a:ext cx="3937000" cy="618265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617" y="5027314"/>
            <a:ext cx="3183540" cy="68897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99" y="3946564"/>
            <a:ext cx="2457419" cy="7372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97324" y="0"/>
            <a:ext cx="5310685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Electromagnetic Waves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130075"/>
              </p:ext>
            </p:extLst>
          </p:nvPr>
        </p:nvGraphicFramePr>
        <p:xfrm>
          <a:off x="3600450" y="286384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286384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457314"/>
              </p:ext>
            </p:extLst>
          </p:nvPr>
        </p:nvGraphicFramePr>
        <p:xfrm>
          <a:off x="838200" y="1219198"/>
          <a:ext cx="7391400" cy="5181602"/>
        </p:xfrm>
        <a:graphic>
          <a:graphicData uri="http://schemas.openxmlformats.org/drawingml/2006/table">
            <a:tbl>
              <a:tblPr/>
              <a:tblGrid>
                <a:gridCol w="147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General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Free space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Harmonic variation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Steady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Static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734078"/>
              </p:ext>
            </p:extLst>
          </p:nvPr>
        </p:nvGraphicFramePr>
        <p:xfrm>
          <a:off x="2362200" y="1523998"/>
          <a:ext cx="1066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" name="Equation" r:id="rId5" imgW="647640" imgH="241200" progId="Equation.3">
                  <p:embed/>
                </p:oleObj>
              </mc:Choice>
              <mc:Fallback>
                <p:oleObj name="Equation" r:id="rId5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23998"/>
                        <a:ext cx="10668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122747"/>
              </p:ext>
            </p:extLst>
          </p:nvPr>
        </p:nvGraphicFramePr>
        <p:xfrm>
          <a:off x="2393950" y="2611436"/>
          <a:ext cx="1003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" name="Equation" r:id="rId7" imgW="609480" imgH="215640" progId="Equation.3">
                  <p:embed/>
                </p:oleObj>
              </mc:Choice>
              <mc:Fallback>
                <p:oleObj name="Equation" r:id="rId7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2611436"/>
                        <a:ext cx="1003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786923"/>
              </p:ext>
            </p:extLst>
          </p:nvPr>
        </p:nvGraphicFramePr>
        <p:xfrm>
          <a:off x="2362200" y="3657598"/>
          <a:ext cx="1066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" name="Equation" r:id="rId9" imgW="647640" imgH="241200" progId="Equation.3">
                  <p:embed/>
                </p:oleObj>
              </mc:Choice>
              <mc:Fallback>
                <p:oleObj name="Equation" r:id="rId9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657598"/>
                        <a:ext cx="10668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924101"/>
              </p:ext>
            </p:extLst>
          </p:nvPr>
        </p:nvGraphicFramePr>
        <p:xfrm>
          <a:off x="2362200" y="4571998"/>
          <a:ext cx="1066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name="Equation" r:id="rId10" imgW="647640" imgH="241200" progId="Equation.3">
                  <p:embed/>
                </p:oleObj>
              </mc:Choice>
              <mc:Fallback>
                <p:oleObj name="Equation" r:id="rId10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71998"/>
                        <a:ext cx="10668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683821"/>
              </p:ext>
            </p:extLst>
          </p:nvPr>
        </p:nvGraphicFramePr>
        <p:xfrm>
          <a:off x="2362200" y="5638798"/>
          <a:ext cx="1066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name="Equation" r:id="rId12" imgW="647640" imgH="241200" progId="Equation.3">
                  <p:embed/>
                </p:oleObj>
              </mc:Choice>
              <mc:Fallback>
                <p:oleObj name="Equation" r:id="rId12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638798"/>
                        <a:ext cx="10668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344149"/>
              </p:ext>
            </p:extLst>
          </p:nvPr>
        </p:nvGraphicFramePr>
        <p:xfrm>
          <a:off x="3581400" y="1523998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" name="Equation" r:id="rId13" imgW="596880" imgH="215640" progId="Equation.3">
                  <p:embed/>
                </p:oleObj>
              </mc:Choice>
              <mc:Fallback>
                <p:oleObj name="Equation" r:id="rId13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23998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249484"/>
              </p:ext>
            </p:extLst>
          </p:nvPr>
        </p:nvGraphicFramePr>
        <p:xfrm>
          <a:off x="3581400" y="2590798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" name="Equation" r:id="rId15" imgW="596880" imgH="215640" progId="Equation.3">
                  <p:embed/>
                </p:oleObj>
              </mc:Choice>
              <mc:Fallback>
                <p:oleObj name="Equation" r:id="rId15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590798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935038"/>
              </p:ext>
            </p:extLst>
          </p:nvPr>
        </p:nvGraphicFramePr>
        <p:xfrm>
          <a:off x="3581400" y="3657598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" name="Equation" r:id="rId16" imgW="596880" imgH="215640" progId="Equation.3">
                  <p:embed/>
                </p:oleObj>
              </mc:Choice>
              <mc:Fallback>
                <p:oleObj name="Equation" r:id="rId16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657598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775624"/>
              </p:ext>
            </p:extLst>
          </p:nvPr>
        </p:nvGraphicFramePr>
        <p:xfrm>
          <a:off x="3581400" y="4648198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" name="Equation" r:id="rId17" imgW="596880" imgH="215640" progId="Equation.3">
                  <p:embed/>
                </p:oleObj>
              </mc:Choice>
              <mc:Fallback>
                <p:oleObj name="Equation" r:id="rId17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648198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655532"/>
              </p:ext>
            </p:extLst>
          </p:nvPr>
        </p:nvGraphicFramePr>
        <p:xfrm>
          <a:off x="3581400" y="5714998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Equation" r:id="rId18" imgW="596880" imgH="215640" progId="Equation.3">
                  <p:embed/>
                </p:oleObj>
              </mc:Choice>
              <mc:Fallback>
                <p:oleObj name="Equation" r:id="rId18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714998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874356"/>
              </p:ext>
            </p:extLst>
          </p:nvPr>
        </p:nvGraphicFramePr>
        <p:xfrm>
          <a:off x="4724400" y="1371598"/>
          <a:ext cx="1295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" name="Equation" r:id="rId19" imgW="838080" imgH="419040" progId="Equation.3">
                  <p:embed/>
                </p:oleObj>
              </mc:Choice>
              <mc:Fallback>
                <p:oleObj name="Equation" r:id="rId19" imgW="838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371598"/>
                        <a:ext cx="1295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243895"/>
              </p:ext>
            </p:extLst>
          </p:nvPr>
        </p:nvGraphicFramePr>
        <p:xfrm>
          <a:off x="4900613" y="4652961"/>
          <a:ext cx="9429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Equation" r:id="rId21" imgW="609480" imgH="215640" progId="Equation.3">
                  <p:embed/>
                </p:oleObj>
              </mc:Choice>
              <mc:Fallback>
                <p:oleObj name="Equation" r:id="rId21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4652961"/>
                        <a:ext cx="9429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592430"/>
              </p:ext>
            </p:extLst>
          </p:nvPr>
        </p:nvGraphicFramePr>
        <p:xfrm>
          <a:off x="4724400" y="3657598"/>
          <a:ext cx="15716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Equation" r:id="rId23" imgW="1015920" imgH="241200" progId="Equation.3">
                  <p:embed/>
                </p:oleObj>
              </mc:Choice>
              <mc:Fallback>
                <p:oleObj name="Equation" r:id="rId23" imgW="1015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598"/>
                        <a:ext cx="157162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6483"/>
              </p:ext>
            </p:extLst>
          </p:nvPr>
        </p:nvGraphicFramePr>
        <p:xfrm>
          <a:off x="4724400" y="2438398"/>
          <a:ext cx="1295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Equation" r:id="rId25" imgW="838080" imgH="419040" progId="Equation.3">
                  <p:embed/>
                </p:oleObj>
              </mc:Choice>
              <mc:Fallback>
                <p:oleObj name="Equation" r:id="rId25" imgW="838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38398"/>
                        <a:ext cx="1295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991974"/>
              </p:ext>
            </p:extLst>
          </p:nvPr>
        </p:nvGraphicFramePr>
        <p:xfrm>
          <a:off x="4900613" y="5718173"/>
          <a:ext cx="9429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Equation" r:id="rId26" imgW="609480" imgH="215640" progId="Equation.3">
                  <p:embed/>
                </p:oleObj>
              </mc:Choice>
              <mc:Fallback>
                <p:oleObj name="Equation" r:id="rId26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5718173"/>
                        <a:ext cx="94297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674931"/>
              </p:ext>
            </p:extLst>
          </p:nvPr>
        </p:nvGraphicFramePr>
        <p:xfrm>
          <a:off x="6400800" y="1371598"/>
          <a:ext cx="15240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Equation" r:id="rId28" imgW="1002960" imgH="419040" progId="Equation.3">
                  <p:embed/>
                </p:oleObj>
              </mc:Choice>
              <mc:Fallback>
                <p:oleObj name="Equation" r:id="rId28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371598"/>
                        <a:ext cx="15240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55611"/>
              </p:ext>
            </p:extLst>
          </p:nvPr>
        </p:nvGraphicFramePr>
        <p:xfrm>
          <a:off x="6573838" y="2438398"/>
          <a:ext cx="117633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Equation" r:id="rId30" imgW="774360" imgH="419040" progId="Equation.3">
                  <p:embed/>
                </p:oleObj>
              </mc:Choice>
              <mc:Fallback>
                <p:oleObj name="Equation" r:id="rId30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438398"/>
                        <a:ext cx="1176337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219632"/>
              </p:ext>
            </p:extLst>
          </p:nvPr>
        </p:nvGraphicFramePr>
        <p:xfrm>
          <a:off x="6343650" y="3640136"/>
          <a:ext cx="163988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Equation" r:id="rId32" imgW="1079280" imgH="241200" progId="Equation.3">
                  <p:embed/>
                </p:oleObj>
              </mc:Choice>
              <mc:Fallback>
                <p:oleObj name="Equation" r:id="rId32" imgW="1079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640136"/>
                        <a:ext cx="1639888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800602"/>
              </p:ext>
            </p:extLst>
          </p:nvPr>
        </p:nvGraphicFramePr>
        <p:xfrm>
          <a:off x="6661150" y="4649786"/>
          <a:ext cx="10033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Equation" r:id="rId34" imgW="660240" imgH="215640" progId="Equation.3">
                  <p:embed/>
                </p:oleObj>
              </mc:Choice>
              <mc:Fallback>
                <p:oleObj name="Equation" r:id="rId34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4649786"/>
                        <a:ext cx="100330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560041"/>
              </p:ext>
            </p:extLst>
          </p:nvPr>
        </p:nvGraphicFramePr>
        <p:xfrm>
          <a:off x="6680200" y="5716586"/>
          <a:ext cx="9652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Equation" r:id="rId36" imgW="634680" imgH="215640" progId="Equation.3">
                  <p:embed/>
                </p:oleObj>
              </mc:Choice>
              <mc:Fallback>
                <p:oleObj name="Equation" r:id="rId36" imgW="634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5716586"/>
                        <a:ext cx="96520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997324" y="0"/>
            <a:ext cx="5310685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Electromagnetic Waves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52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371600"/>
            <a:ext cx="5580856" cy="420376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 descr="22_ChOpe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00" r="-32300"/>
          <a:stretch>
            <a:fillRect/>
          </a:stretch>
        </p:blipFill>
        <p:spPr>
          <a:xfrm>
            <a:off x="-452758" y="990600"/>
            <a:ext cx="10206358" cy="5279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23" y="0"/>
            <a:ext cx="8148577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Electromagnetic </a:t>
            </a:r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Waves: Application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2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fikul\Dropbox\chapra college\PPT\51440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4423" y="0"/>
            <a:ext cx="8148577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Electromagnetic </a:t>
            </a:r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Waves: Application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fikul\Dropbox\chapra college\PPT\Electromagnetics-constel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14047"/>
            <a:ext cx="5334000" cy="463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023" y="0"/>
            <a:ext cx="8148577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Electromagnetic </a:t>
            </a:r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Waves: Application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7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fikul\Dropbox\chapra college\PPT\Electromagnetic-theory-of-W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00200"/>
            <a:ext cx="6350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7324" y="0"/>
            <a:ext cx="5310685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Electromagnetic Waves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4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fikul\Dropbox\chapra college\PPT\ems-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2" y="2057400"/>
            <a:ext cx="880541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0"/>
            <a:ext cx="6493701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Electromagnetic </a:t>
            </a:r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Waves: Size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1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fikul\Dropbox\chapra college\PPT\Radio-waves-rays-light-gamma-ultraviolet-electromagne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0" y="1145857"/>
            <a:ext cx="8763000" cy="43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0"/>
            <a:ext cx="6874318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Electromagnetic </a:t>
            </a:r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Waves: Types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0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45103"/>
            <a:ext cx="8889998" cy="621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0"/>
            <a:ext cx="7264746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Electromagnetic </a:t>
            </a:r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Waves: History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629400" y="6400800"/>
            <a:ext cx="2895600" cy="365125"/>
          </a:xfrm>
        </p:spPr>
        <p:txBody>
          <a:bodyPr/>
          <a:lstStyle/>
          <a:p>
            <a:r>
              <a:rPr lang="en-US" dirty="0" smtClean="0"/>
              <a:t>GGDC, </a:t>
            </a:r>
            <a:r>
              <a:rPr lang="en-US" dirty="0" err="1" smtClean="0"/>
              <a:t>Chapra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6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9200" y="1200150"/>
            <a:ext cx="6858000" cy="5181600"/>
            <a:chOff x="1219200" y="1200150"/>
            <a:chExt cx="6858000" cy="518160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200150"/>
              <a:ext cx="6858000" cy="424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5181600"/>
              <a:ext cx="2400300" cy="8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273" y="5257800"/>
              <a:ext cx="2362200" cy="112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066800" y="0"/>
            <a:ext cx="7313220" cy="70788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Maxwell Equations: Unmodified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GGDC, Chapra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8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186</Words>
  <Application>Microsoft Office PowerPoint</Application>
  <PresentationFormat>On-screen Show (4:3)</PresentationFormat>
  <Paragraphs>66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Ampere’s Law</vt:lpstr>
      <vt:lpstr>Displacement Current</vt:lpstr>
      <vt:lpstr>Displacement Current</vt:lpstr>
      <vt:lpstr>Displacement Current</vt:lpstr>
      <vt:lpstr>Final form of the Ampere law</vt:lpstr>
      <vt:lpstr>PowerPoint Presentation</vt:lpstr>
      <vt:lpstr>Maxwell Equations in vacuum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Waves</dc:title>
  <dc:creator/>
  <cp:lastModifiedBy>nilofar</cp:lastModifiedBy>
  <cp:revision>15</cp:revision>
  <dcterms:created xsi:type="dcterms:W3CDTF">2006-08-16T00:00:00Z</dcterms:created>
  <dcterms:modified xsi:type="dcterms:W3CDTF">2024-08-13T15:10:27Z</dcterms:modified>
</cp:coreProperties>
</file>